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6" r:id="rId3"/>
    <p:sldId id="257" r:id="rId4"/>
    <p:sldId id="273" r:id="rId5"/>
    <p:sldId id="258" r:id="rId6"/>
    <p:sldId id="263" r:id="rId7"/>
    <p:sldId id="259" r:id="rId8"/>
    <p:sldId id="264" r:id="rId9"/>
    <p:sldId id="265" r:id="rId10"/>
    <p:sldId id="274" r:id="rId11"/>
    <p:sldId id="260" r:id="rId12"/>
    <p:sldId id="269" r:id="rId13"/>
    <p:sldId id="270" r:id="rId14"/>
    <p:sldId id="271" r:id="rId15"/>
    <p:sldId id="266" r:id="rId16"/>
    <p:sldId id="261" r:id="rId17"/>
    <p:sldId id="267" r:id="rId18"/>
    <p:sldId id="268" r:id="rId19"/>
    <p:sldId id="272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7880DC-12A6-41F9-8AB9-7F9F098FBB33}" type="datetimeFigureOut">
              <a:rPr lang="es-CL" smtClean="0"/>
              <a:pPr/>
              <a:t>03-04-2020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5CA9F6-DFA4-44D2-9E23-A716533AC9F2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3108" y="500042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Colegio Isabel Riquelme    </a:t>
            </a:r>
          </a:p>
          <a:p>
            <a:r>
              <a:rPr lang="es-CL" dirty="0"/>
              <a:t>     U.T.P.  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28604"/>
            <a:ext cx="785818" cy="85725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786058"/>
            <a:ext cx="628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GUÍA DIGITAL N°2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ASIGNATURA: Historia</a:t>
            </a:r>
            <a:r>
              <a:rPr kumimoji="0" lang="es-CL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s-CL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Geografía </a:t>
            </a:r>
            <a:r>
              <a:rPr kumimoji="0" lang="es-CL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 Ciencias Sociales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CURSO:   1° AÑO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DOCENTE: Maribel Medina Rebolledo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SEMANA: 06 al 10 de Abril</a:t>
            </a:r>
            <a:endParaRPr kumimoji="0" 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00100" y="714356"/>
            <a:ext cx="67527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AHORA </a:t>
            </a:r>
          </a:p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APRENDEREMOS…</a:t>
            </a:r>
          </a:p>
        </p:txBody>
      </p:sp>
      <p:pic>
        <p:nvPicPr>
          <p:cNvPr id="30722" name="Picture 2" descr="Los 7 secretos de las personas altamente felic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8768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120"/>
          </a:xfrm>
        </p:spPr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En un día ocurren muchas cosas, por ello, los distintos momentos de un mismo día se ordenan en: mañana, mediodía  y tarde.</a:t>
            </a: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  <a:p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5984" y="428604"/>
            <a:ext cx="446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Día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-  Noche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643314"/>
            <a:ext cx="62710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r>
              <a:rPr lang="es-CL" b="1" dirty="0"/>
              <a:t>La mañana,</a:t>
            </a:r>
            <a:r>
              <a:rPr lang="es-CL" dirty="0"/>
              <a:t> es el momento del día  antes de las 12. Es el momento del día en que te levantas para ir a la escuela, tomar desayuno, etc.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5984" y="428604"/>
            <a:ext cx="446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Día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-  Noche</a:t>
            </a:r>
          </a:p>
        </p:txBody>
      </p:sp>
      <p:pic>
        <p:nvPicPr>
          <p:cNvPr id="28674" name="Picture 2" descr="https://www.portaleducativo.net/ckeditor/imagen/uploaded/1BC-dia-noch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532447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r>
              <a:rPr lang="es-CL" b="1" dirty="0"/>
              <a:t>El mediodía,</a:t>
            </a:r>
            <a:r>
              <a:rPr lang="es-CL" dirty="0"/>
              <a:t> es el momento del día más cercano a la hora del almuerzo. 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5984" y="428604"/>
            <a:ext cx="446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Día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-  Noche</a:t>
            </a:r>
          </a:p>
        </p:txBody>
      </p:sp>
      <p:pic>
        <p:nvPicPr>
          <p:cNvPr id="6" name="Picture 2" descr="Niño pequeño de dibujos animados comiendo espagueti | Vector Pre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00306"/>
            <a:ext cx="4462452" cy="373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r>
              <a:rPr lang="es-CL" b="1" dirty="0"/>
              <a:t>La tarde</a:t>
            </a:r>
            <a:r>
              <a:rPr lang="es-CL" dirty="0"/>
              <a:t>, es el momento del día que está después de almuerzo.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85984" y="428604"/>
            <a:ext cx="446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Día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-  Noche</a:t>
            </a:r>
          </a:p>
        </p:txBody>
      </p:sp>
      <p:pic>
        <p:nvPicPr>
          <p:cNvPr id="26628" name="Picture 4" descr="Resultado de imagen para dibujo animado de parque | Dibujo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487619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Es el momento del día en que ya no es posible ver el sol. Es el momento de cenar, lavarse los dientes e ir a dormir.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85984" y="428604"/>
            <a:ext cx="446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Día  - 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Noche</a:t>
            </a:r>
          </a:p>
        </p:txBody>
      </p:sp>
      <p:pic>
        <p:nvPicPr>
          <p:cNvPr id="21506" name="Picture 2" descr="https://www.portaleducativo.net/ckeditor/imagen/uploaded/noch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6"/>
            <a:ext cx="546202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429684" cy="4389120"/>
          </a:xfrm>
        </p:spPr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El concepto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“Este año”,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indica algo que ocurre o pudiese ocurrir durante el presente año, es decir entre el 01 de enero y el 31 de diciembre del año en curso, todo lo que ocurra o ya ocurrió queda bajo esta denominación, ejemplo:  </a:t>
            </a:r>
          </a:p>
          <a:p>
            <a:pPr>
              <a:buNone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-  Juan se encuentra en primero básico este año.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85720" y="500042"/>
            <a:ext cx="8616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Este año </a:t>
            </a:r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 el año pasado – el año próximo</a:t>
            </a:r>
          </a:p>
        </p:txBody>
      </p:sp>
      <p:pic>
        <p:nvPicPr>
          <p:cNvPr id="1026" name="Picture 2" descr="Index of /sitioweb/wp-content/uploads/2017/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929066"/>
            <a:ext cx="3810000" cy="232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389120"/>
          </a:xfrm>
        </p:spPr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Cuando usamos la expresión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“el año pasado” 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nos referimos a algo que ocurrió o pudo ocurrir en el transcurso del año anterior, siendo usado para dar una ubicación general al que escucha, debido a que no podemos dar una fecha exacta se utiliza esta expresión general, por ejemplo: </a:t>
            </a:r>
            <a:br>
              <a:rPr lang="es-CL" dirty="0">
                <a:latin typeface="Times New Roman" pitchFamily="18" charset="0"/>
                <a:cs typeface="Times New Roman" pitchFamily="18" charset="0"/>
              </a:rPr>
            </a:br>
            <a:r>
              <a:rPr lang="es-CL" dirty="0">
                <a:latin typeface="Times New Roman" pitchFamily="18" charset="0"/>
                <a:cs typeface="Times New Roman" pitchFamily="18" charset="0"/>
              </a:rPr>
              <a:t>- El año pasado fuimos los campeones del interescolar de fútbol. 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85720" y="500042"/>
            <a:ext cx="8616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Este año – </a:t>
            </a:r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año pasado </a:t>
            </a:r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 el año próximo</a:t>
            </a:r>
          </a:p>
        </p:txBody>
      </p:sp>
      <p:sp>
        <p:nvSpPr>
          <p:cNvPr id="20482" name="AutoShape 2" descr="Campeões De Crianças De Futebol Ilustraciones Vectoriales,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0484" name="AutoShape 4" descr="Campeões De Crianças De Futebol Ilustraciones Vectoriales, Cli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314869"/>
            <a:ext cx="2610316" cy="25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Es una expresión que se utiliza para dar a entender proyecciones a mediano plazo, cosas que esperamos hacer realidad o que debiesen estar cumplidas para 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el año próximo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o sea en un espacio de tiempo que va entre el 01 de enero y el 31 de diciembre del año que sigue, por ejemplo: </a:t>
            </a:r>
          </a:p>
          <a:p>
            <a:pPr algn="just">
              <a:buNone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 Espero crecer un par de centímetros el año próximo. 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85720" y="500042"/>
            <a:ext cx="86163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Este año – el año pasado – </a:t>
            </a:r>
            <a:r>
              <a:rPr lang="es-CL" sz="32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el año próximo</a:t>
            </a:r>
          </a:p>
        </p:txBody>
      </p:sp>
      <p:pic>
        <p:nvPicPr>
          <p:cNvPr id="19458" name="Picture 2" descr="Imágenes de como decorar un salón de preescolar - Imagu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3167042" cy="237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5400" dirty="0"/>
              <a:t>Ahora te toca a ti demostrar tus habilidades….</a:t>
            </a:r>
            <a:endParaRPr lang="es-CL" dirty="0"/>
          </a:p>
        </p:txBody>
      </p:sp>
      <p:pic>
        <p:nvPicPr>
          <p:cNvPr id="4" name="Picture 2" descr="Soy Emoji on Twitter: &quot;Si me pagaran por las veses que me d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643182"/>
            <a:ext cx="2857500" cy="2857500"/>
          </a:xfrm>
          <a:prstGeom prst="rect">
            <a:avLst/>
          </a:prstGeom>
          <a:noFill/>
        </p:spPr>
      </p:pic>
      <p:sp>
        <p:nvSpPr>
          <p:cNvPr id="5" name="4 Nube"/>
          <p:cNvSpPr/>
          <p:nvPr/>
        </p:nvSpPr>
        <p:spPr>
          <a:xfrm>
            <a:off x="4286248" y="2285992"/>
            <a:ext cx="4071966" cy="292895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 rot="21264626">
            <a:off x="4572000" y="3500438"/>
            <a:ext cx="37080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L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Vamos que se puede…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57158" y="500042"/>
            <a:ext cx="8358246" cy="300039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s-CL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s-CL" sz="5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CL" sz="9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Ubicación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8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Temporal</a:t>
            </a:r>
            <a:endParaRPr kumimoji="0" lang="es-CL" sz="9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Los hechos que ocurren en la vida de las personas, se ordenan en distintos momentos, ya que no todo sucede al mismo tiempo. Como:</a:t>
            </a:r>
          </a:p>
          <a:p>
            <a:pPr>
              <a:buFont typeface="Wingdings" pitchFamily="2" charset="2"/>
              <a:buChar char="Ø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Antes – Después</a:t>
            </a:r>
          </a:p>
          <a:p>
            <a:pPr lvl="0">
              <a:buFont typeface="Wingdings" pitchFamily="2" charset="2"/>
              <a:buChar char="Ø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Ayer – Hoy – Mañana</a:t>
            </a:r>
          </a:p>
          <a:p>
            <a:pPr lvl="0">
              <a:buFont typeface="Wingdings" pitchFamily="2" charset="2"/>
              <a:buChar char="Ø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Día  -  Noche</a:t>
            </a:r>
          </a:p>
          <a:p>
            <a:pPr lvl="0">
              <a:buFont typeface="Wingdings" pitchFamily="2" charset="2"/>
              <a:buChar char="Ø"/>
            </a:pPr>
            <a:r>
              <a:rPr lang="es-CL" dirty="0">
                <a:latin typeface="Times New Roman" pitchFamily="18" charset="0"/>
                <a:cs typeface="Times New Roman" pitchFamily="18" charset="0"/>
              </a:rPr>
              <a:t>Este año – el año pasado – el año próximo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071538" y="571480"/>
            <a:ext cx="6978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Ubicación Temporal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1214422"/>
            <a:ext cx="525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RECORDEMOS</a:t>
            </a:r>
            <a:endParaRPr lang="es-CL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 descr="Interesantes PARA Recordar. - About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3571900" cy="3556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Cuando hablamos de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antes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es porque algo ya sucedió.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71604" y="500042"/>
            <a:ext cx="567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Antes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– Después</a:t>
            </a:r>
          </a:p>
        </p:txBody>
      </p:sp>
      <p:pic>
        <p:nvPicPr>
          <p:cNvPr id="4098" name="Picture 2" descr="https://www.portaleducativo.net/ckeditor/imagen/uploaded/a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3857652" cy="2592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Cuando hablamos de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después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, es porque algo aún </a:t>
            </a:r>
            <a:r>
              <a:rPr lang="es-CL" b="1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s-CL" dirty="0">
                <a:latin typeface="Times New Roman" pitchFamily="18" charset="0"/>
                <a:cs typeface="Times New Roman" pitchFamily="18" charset="0"/>
              </a:rPr>
              <a:t> ha ocurrido, o sucederá posteriormente.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71604" y="500042"/>
            <a:ext cx="567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Antes –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Después</a:t>
            </a:r>
          </a:p>
        </p:txBody>
      </p:sp>
      <p:pic>
        <p:nvPicPr>
          <p:cNvPr id="24578" name="Picture 2" descr="https://www.portaleducativo.net/ckeditor/imagen/uploaded/nino-pens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214686"/>
            <a:ext cx="1857388" cy="2725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>
                <a:latin typeface="Times New Roman" pitchFamily="18" charset="0"/>
                <a:cs typeface="Times New Roman" pitchFamily="18" charset="0"/>
              </a:rPr>
              <a:t>Es todo lo que pasó el día anterior al que estamos viviendo actualmente, por ejemplo si en estos momentos estamos en el día viernes, tendremos que decir que ayer fue jueves.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57224" y="357166"/>
            <a:ext cx="713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Ayer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– Hoy – Mañana</a:t>
            </a:r>
          </a:p>
        </p:txBody>
      </p:sp>
      <p:pic>
        <p:nvPicPr>
          <p:cNvPr id="3074" name="Picture 2" descr="https://www.portaleducativo.net/ckeditor/imagen/uploaded/1BC-ayer-hoy-manan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929066"/>
            <a:ext cx="3571875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Es todo lo que ocurre el día en que estamos viviendo, o sea, entre las 00:00 hrs y las 24:00 hrs del día en que estamos, es la palabra que representa al presente y al ahora, por ejemplo, en estos momentos vivimos el día jueves de la semana, por lo tanto Hoy es jueves.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57224" y="357166"/>
            <a:ext cx="713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Ayer –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Hoy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– Mañana</a:t>
            </a:r>
          </a:p>
        </p:txBody>
      </p:sp>
      <p:pic>
        <p:nvPicPr>
          <p:cNvPr id="23554" name="Picture 2" descr="https://www.portaleducativo.net/ckeditor/imagen/uploaded/1BC-dia-noch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3514725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Times New Roman" pitchFamily="18" charset="0"/>
                <a:cs typeface="Times New Roman" pitchFamily="18" charset="0"/>
              </a:rPr>
              <a:t>Es todo lo que sucederá el día después de hoy.</a:t>
            </a:r>
            <a:r>
              <a:rPr lang="es-CL" dirty="0"/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57224" y="357166"/>
            <a:ext cx="713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Ayer – Hoy – </a:t>
            </a:r>
            <a:r>
              <a:rPr lang="es-CL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Mañana</a:t>
            </a:r>
          </a:p>
        </p:txBody>
      </p:sp>
      <p:pic>
        <p:nvPicPr>
          <p:cNvPr id="22530" name="Picture 2" descr="https://www.portaleducativo.net/ckeditor/imagen/uploaded/1BC-ayer-hoy-manan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86058"/>
            <a:ext cx="4105275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649</Words>
  <Application>Microsoft Office PowerPoint</Application>
  <PresentationFormat>Presentación en pantalla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Calibri</vt:lpstr>
      <vt:lpstr>Constantia</vt:lpstr>
      <vt:lpstr>Times New Roman</vt:lpstr>
      <vt:lpstr>Wingdings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toca a ti demostrar tus habilidades….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Ubicación temporal</dc:title>
  <dc:creator>Maribel</dc:creator>
  <cp:lastModifiedBy>UTP-F31</cp:lastModifiedBy>
  <cp:revision>17</cp:revision>
  <dcterms:created xsi:type="dcterms:W3CDTF">2020-04-01T13:45:18Z</dcterms:created>
  <dcterms:modified xsi:type="dcterms:W3CDTF">2020-04-03T20:19:46Z</dcterms:modified>
</cp:coreProperties>
</file>