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9" r:id="rId2"/>
    <p:sldId id="256" r:id="rId3"/>
    <p:sldId id="257" r:id="rId4"/>
    <p:sldId id="258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31CC-5A00-43F2-BBB1-73EE7E600109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F85D-5529-42F1-AB2D-B5D831409D8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31CC-5A00-43F2-BBB1-73EE7E600109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F85D-5529-42F1-AB2D-B5D831409D8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31CC-5A00-43F2-BBB1-73EE7E600109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F85D-5529-42F1-AB2D-B5D831409D8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31CC-5A00-43F2-BBB1-73EE7E600109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F85D-5529-42F1-AB2D-B5D831409D8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31CC-5A00-43F2-BBB1-73EE7E600109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F85D-5529-42F1-AB2D-B5D831409D8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31CC-5A00-43F2-BBB1-73EE7E600109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F85D-5529-42F1-AB2D-B5D831409D8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31CC-5A00-43F2-BBB1-73EE7E600109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F85D-5529-42F1-AB2D-B5D831409D8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31CC-5A00-43F2-BBB1-73EE7E600109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F85D-5529-42F1-AB2D-B5D831409D8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31CC-5A00-43F2-BBB1-73EE7E600109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F85D-5529-42F1-AB2D-B5D831409D8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31CC-5A00-43F2-BBB1-73EE7E600109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F85D-5529-42F1-AB2D-B5D831409D8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31CC-5A00-43F2-BBB1-73EE7E600109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F85D-5529-42F1-AB2D-B5D831409D80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39431CC-5A00-43F2-BBB1-73EE7E600109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9FF85D-5529-42F1-AB2D-B5D831409D8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43108" y="500042"/>
            <a:ext cx="3076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 Colegio Isabel Riquelme    </a:t>
            </a:r>
          </a:p>
          <a:p>
            <a:r>
              <a:rPr lang="es-CL" dirty="0"/>
              <a:t>     U.T.P.  </a:t>
            </a: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428604"/>
            <a:ext cx="785818" cy="857256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00298" y="2786058"/>
            <a:ext cx="628654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GUÍA DIGITAL N°2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ASIGNATURA</a:t>
            </a:r>
            <a:r>
              <a:rPr kumimoji="0" lang="es-CL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Matemática</a:t>
            </a:r>
            <a:endParaRPr kumimoji="0" 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CURSO:   1° AÑO</a:t>
            </a:r>
            <a:endParaRPr kumimoji="0" 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DOCENTE: Maribel Medina Rebolledo</a:t>
            </a:r>
            <a:endParaRPr kumimoji="0" 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SEMANA: 06 al 10 de Abril</a:t>
            </a:r>
            <a:endParaRPr kumimoji="0" 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50 mejores imágenes de números del 1 al 20 | Números preescolar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6248" cy="6858000"/>
          </a:xfrm>
          <a:prstGeom prst="rect">
            <a:avLst/>
          </a:prstGeom>
          <a:noFill/>
        </p:spPr>
      </p:pic>
      <p:pic>
        <p:nvPicPr>
          <p:cNvPr id="37894" name="Picture 6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42862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úmeros del 12 al 20 | Educacion preescolar, Números preescolar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0"/>
            <a:ext cx="4286248" cy="6858000"/>
          </a:xfrm>
          <a:prstGeom prst="rect">
            <a:avLst/>
          </a:prstGeom>
          <a:noFill/>
        </p:spPr>
      </p:pic>
      <p:pic>
        <p:nvPicPr>
          <p:cNvPr id="6" name="Picture 4" descr="Números del 12 al 20 | Educacion preescolar, Números preescolar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8624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Números del 12 al 20 ~ Educación Preescolar … | Educacio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1" y="0"/>
            <a:ext cx="4286249" cy="6858000"/>
          </a:xfrm>
          <a:prstGeom prst="rect">
            <a:avLst/>
          </a:prstGeom>
          <a:noFill/>
        </p:spPr>
      </p:pic>
      <p:pic>
        <p:nvPicPr>
          <p:cNvPr id="4" name="Picture 2" descr="Números del 12 al 20 | Números preescolar, Educacion preescolar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862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úmeros del 12 al 20 | Números preescolar, Actividades d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0"/>
            <a:ext cx="4286248" cy="6858000"/>
          </a:xfrm>
          <a:prstGeom prst="rect">
            <a:avLst/>
          </a:prstGeom>
          <a:noFill/>
        </p:spPr>
      </p:pic>
      <p:pic>
        <p:nvPicPr>
          <p:cNvPr id="5" name="Picture 2" descr="Números del 12 al 20 | Números preescolar, Educacion preescolar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862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úmeros del 12 al 20 | Educacion preescolar, Números preescol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0"/>
            <a:ext cx="4286248" cy="6858000"/>
          </a:xfrm>
          <a:prstGeom prst="rect">
            <a:avLst/>
          </a:prstGeom>
          <a:noFill/>
        </p:spPr>
      </p:pic>
      <p:pic>
        <p:nvPicPr>
          <p:cNvPr id="3" name="Picture 2" descr="Números del 12 al 20 | Educacion preescolar, Números preescolar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100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57224" y="1071546"/>
            <a:ext cx="725140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Ahora vamos a practicar</a:t>
            </a:r>
          </a:p>
        </p:txBody>
      </p:sp>
      <p:pic>
        <p:nvPicPr>
          <p:cNvPr id="43010" name="Picture 2" descr="Emoticon cara sonriente, buen trabajo PNG Clipart | PNGOce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214686"/>
            <a:ext cx="4290994" cy="3017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7772400" cy="5786478"/>
          </a:xfrm>
        </p:spPr>
        <p:txBody>
          <a:bodyPr>
            <a:normAutofit/>
          </a:bodyPr>
          <a:lstStyle/>
          <a:p>
            <a:pPr algn="ctr"/>
            <a:r>
              <a:rPr lang="es-CL" sz="8000" dirty="0"/>
              <a:t>Números </a:t>
            </a:r>
            <a:br>
              <a:rPr lang="es-CL" sz="8000" dirty="0"/>
            </a:br>
            <a:r>
              <a:rPr lang="es-CL" sz="8000" dirty="0"/>
              <a:t>del 0 al 20</a:t>
            </a:r>
            <a:br>
              <a:rPr lang="es-CL" dirty="0"/>
            </a:br>
            <a:br>
              <a:rPr lang="es-CL" dirty="0"/>
            </a:br>
            <a:endParaRPr lang="es-C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283" y="357166"/>
            <a:ext cx="84296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>
                <a:ln/>
                <a:solidFill>
                  <a:schemeClr val="accent3"/>
                </a:solidFill>
                <a:effectLst/>
              </a:rPr>
              <a:t>Recordemos los números del</a:t>
            </a:r>
          </a:p>
          <a:p>
            <a:pPr algn="ctr"/>
            <a:r>
              <a:rPr lang="es-ES" sz="3600" b="1" cap="none" spc="0" dirty="0">
                <a:ln/>
                <a:solidFill>
                  <a:schemeClr val="accent3"/>
                </a:solidFill>
                <a:effectLst/>
              </a:rPr>
              <a:t> 0 al 20</a:t>
            </a:r>
          </a:p>
        </p:txBody>
      </p:sp>
      <p:pic>
        <p:nvPicPr>
          <p:cNvPr id="1026" name="Picture 2" descr="Aprende a contar del 0 al 20 | Play Doh Números 0-20 | Números 123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3116"/>
            <a:ext cx="6985047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20" y="214290"/>
            <a:ext cx="8659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5400" b="1" dirty="0">
                <a:ln/>
                <a:solidFill>
                  <a:schemeClr val="accent3"/>
                </a:solidFill>
              </a:rPr>
              <a:t>Números y elementos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85786" y="1357298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Ahora veremos los números relacionados con la cantidad de elementos que representa:</a:t>
            </a: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285992"/>
            <a:ext cx="2405070" cy="398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Números del 1 al 10 (con imágenes) | Números preescolar, Numero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0370" y="0"/>
            <a:ext cx="4363630" cy="6858000"/>
          </a:xfrm>
          <a:prstGeom prst="rect">
            <a:avLst/>
          </a:prstGeom>
          <a:noFill/>
        </p:spPr>
      </p:pic>
      <p:pic>
        <p:nvPicPr>
          <p:cNvPr id="17412" name="Picture 4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862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arjetas imprimibles números 1 al 10 Star Creando 2016 | Imagene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6" cy="6858000"/>
          </a:xfrm>
          <a:prstGeom prst="rect">
            <a:avLst/>
          </a:prstGeom>
          <a:noFill/>
        </p:spPr>
      </p:pic>
      <p:pic>
        <p:nvPicPr>
          <p:cNvPr id="41988" name="Picture 4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0"/>
            <a:ext cx="435768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úmeros del 1 al 10 | Números preescolar, Imagenes educativa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3" y="0"/>
            <a:ext cx="4286247" cy="6858000"/>
          </a:xfrm>
          <a:prstGeom prst="rect">
            <a:avLst/>
          </a:prstGeom>
          <a:noFill/>
        </p:spPr>
      </p:pic>
      <p:pic>
        <p:nvPicPr>
          <p:cNvPr id="6" name="Picture 4" descr="Tarjetas imprimibles números 1 al 10 Star Creando 2016 | Número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862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úmeros 1-10 DE Star Leyva (7 | Números preescolar, Imagene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6247" cy="6858000"/>
          </a:xfrm>
          <a:prstGeom prst="rect">
            <a:avLst/>
          </a:prstGeom>
          <a:noFill/>
        </p:spPr>
      </p:pic>
      <p:pic>
        <p:nvPicPr>
          <p:cNvPr id="39940" name="Picture 4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42862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rjetas imprimibles números 1 al 10 Star Creando 2016 | Número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0"/>
            <a:ext cx="4286248" cy="6858000"/>
          </a:xfrm>
          <a:prstGeom prst="rect">
            <a:avLst/>
          </a:prstGeom>
          <a:noFill/>
        </p:spPr>
      </p:pic>
      <p:pic>
        <p:nvPicPr>
          <p:cNvPr id="6" name="Picture 2" descr="La maestra Estrella Leyva nos comparte sus diseños en números. Da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862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72</Words>
  <Application>Microsoft Office PowerPoint</Application>
  <PresentationFormat>Presentación en pantalla (4:3)</PresentationFormat>
  <Paragraphs>15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Calibri</vt:lpstr>
      <vt:lpstr>Times New Roman</vt:lpstr>
      <vt:lpstr>Verdana</vt:lpstr>
      <vt:lpstr>Wingdings 2</vt:lpstr>
      <vt:lpstr>Aspecto</vt:lpstr>
      <vt:lpstr>Presentación de PowerPoint</vt:lpstr>
      <vt:lpstr>Números  del 0 al 20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Números del 0 al 20</dc:title>
  <dc:creator>Maribel</dc:creator>
  <cp:lastModifiedBy>UTP-F31</cp:lastModifiedBy>
  <cp:revision>10</cp:revision>
  <dcterms:created xsi:type="dcterms:W3CDTF">2020-04-01T22:11:50Z</dcterms:created>
  <dcterms:modified xsi:type="dcterms:W3CDTF">2020-04-03T20:28:07Z</dcterms:modified>
</cp:coreProperties>
</file>