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2" r:id="rId8"/>
    <p:sldId id="267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41" d="100"/>
          <a:sy n="41" d="100"/>
        </p:scale>
        <p:origin x="136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566F92A-0DFF-482F-8349-75442DCCE40C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B01DFA1-00B9-473F-B7D7-B02BEE5104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F92A-0DFF-482F-8349-75442DCCE40C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FA1-00B9-473F-B7D7-B02BEE5104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F92A-0DFF-482F-8349-75442DCCE40C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FA1-00B9-473F-B7D7-B02BEE5104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66F92A-0DFF-482F-8349-75442DCCE40C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01DFA1-00B9-473F-B7D7-B02BEE51042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566F92A-0DFF-482F-8349-75442DCCE40C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B01DFA1-00B9-473F-B7D7-B02BEE5104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F92A-0DFF-482F-8349-75442DCCE40C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FA1-00B9-473F-B7D7-B02BEE51042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F92A-0DFF-482F-8349-75442DCCE40C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FA1-00B9-473F-B7D7-B02BEE51042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66F92A-0DFF-482F-8349-75442DCCE40C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01DFA1-00B9-473F-B7D7-B02BEE51042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6F92A-0DFF-482F-8349-75442DCCE40C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1DFA1-00B9-473F-B7D7-B02BEE5104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66F92A-0DFF-482F-8349-75442DCCE40C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B01DFA1-00B9-473F-B7D7-B02BEE51042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66F92A-0DFF-482F-8349-75442DCCE40C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B01DFA1-00B9-473F-B7D7-B02BEE51042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66F92A-0DFF-482F-8349-75442DCCE40C}" type="datetimeFigureOut">
              <a:rPr lang="es-CL" smtClean="0"/>
              <a:pPr/>
              <a:t>05-04-2020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B01DFA1-00B9-473F-B7D7-B02BEE51042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43108" y="500042"/>
            <a:ext cx="3076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dirty="0"/>
              <a:t> Colegio Isabel Riquelme    </a:t>
            </a:r>
          </a:p>
          <a:p>
            <a:r>
              <a:rPr lang="es-CL" dirty="0"/>
              <a:t>     U.T.P.  </a:t>
            </a:r>
          </a:p>
        </p:txBody>
      </p:sp>
      <p:pic>
        <p:nvPicPr>
          <p:cNvPr id="5" name="4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52" y="428604"/>
            <a:ext cx="785818" cy="857256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00298" y="2786058"/>
            <a:ext cx="62865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GUÍA DIGITAL N°2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ASIGNATURA: Taller</a:t>
            </a:r>
            <a:r>
              <a:rPr kumimoji="0" lang="es-CL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CL" b="1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 Computación</a:t>
            </a:r>
            <a:endParaRPr kumimoji="0" 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CURSO:   1° AÑO</a:t>
            </a:r>
            <a:endParaRPr kumimoji="0" 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DOCENTE: Maribel Medina Rebolledo</a:t>
            </a:r>
            <a:endParaRPr kumimoji="0" 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SEMANA: 06 al 10 de Abril</a:t>
            </a:r>
            <a:endParaRPr kumimoji="0" lang="es-CL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643998" cy="5315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SOLUCIONARIO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57158" y="357166"/>
            <a:ext cx="8072462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4400" b="1" cap="none" spc="0" dirty="0">
                <a:ln/>
                <a:solidFill>
                  <a:schemeClr val="accent3"/>
                </a:solidFill>
                <a:effectLst/>
              </a:rPr>
              <a:t>AHORA DEBES PONER EN </a:t>
            </a:r>
          </a:p>
          <a:p>
            <a:pPr algn="ctr"/>
            <a:r>
              <a:rPr lang="es-ES" sz="4400" b="1" cap="none" spc="0" dirty="0">
                <a:ln/>
                <a:solidFill>
                  <a:schemeClr val="accent3"/>
                </a:solidFill>
                <a:effectLst/>
              </a:rPr>
              <a:t>PRÁCTICA TRABAJANDO CON LA TECNOLOGÍA</a:t>
            </a:r>
            <a:endParaRPr lang="es-CL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1506" name="AutoShape 2" descr="Samsung Galaxy Tab S5e,análisis: review con características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21509" name="Picture 5" descr="Trabajando en una computadora portátil, escribiendo en un teclado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143248"/>
            <a:ext cx="3124181" cy="1757352"/>
          </a:xfrm>
          <a:prstGeom prst="rect">
            <a:avLst/>
          </a:prstGeom>
          <a:noFill/>
        </p:spPr>
      </p:pic>
      <p:pic>
        <p:nvPicPr>
          <p:cNvPr id="21511" name="Picture 7" descr="Las 10 mejores apps para niños y adolescen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786322"/>
            <a:ext cx="2520911" cy="1890684"/>
          </a:xfrm>
          <a:prstGeom prst="rect">
            <a:avLst/>
          </a:prstGeom>
          <a:noFill/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071810"/>
            <a:ext cx="2871791" cy="1970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Recordemos</a:t>
            </a:r>
          </a:p>
        </p:txBody>
      </p:sp>
      <p:pic>
        <p:nvPicPr>
          <p:cNvPr id="4" name="3 Image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428736"/>
            <a:ext cx="535785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19" y="1071546"/>
            <a:ext cx="8588261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071546"/>
            <a:ext cx="828680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8462791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 rot="21178088">
            <a:off x="1053963" y="2579935"/>
            <a:ext cx="7217639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8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PRACTIQUEMOS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5530" y="500042"/>
            <a:ext cx="8664188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8429684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1 Título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4400" dirty="0">
                <a:latin typeface="+mj-lt"/>
                <a:ea typeface="+mj-ea"/>
                <a:cs typeface="+mj-cs"/>
              </a:rPr>
              <a:t>SOLUCIONARIO</a:t>
            </a:r>
            <a:endParaRPr kumimoji="0" lang="es-CL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512939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</TotalTime>
  <Words>51</Words>
  <Application>Microsoft Office PowerPoint</Application>
  <PresentationFormat>Presentación en pantalla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Calibri</vt:lpstr>
      <vt:lpstr>Century Schoolbook</vt:lpstr>
      <vt:lpstr>Times New Roman</vt:lpstr>
      <vt:lpstr>Wingdings</vt:lpstr>
      <vt:lpstr>Wingdings 2</vt:lpstr>
      <vt:lpstr>Mirador</vt:lpstr>
      <vt:lpstr>Presentación de PowerPoint</vt:lpstr>
      <vt:lpstr>Recordemos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Maribel</dc:creator>
  <cp:lastModifiedBy>UTP-F31</cp:lastModifiedBy>
  <cp:revision>4</cp:revision>
  <dcterms:created xsi:type="dcterms:W3CDTF">2020-04-02T19:56:28Z</dcterms:created>
  <dcterms:modified xsi:type="dcterms:W3CDTF">2020-04-06T00:40:17Z</dcterms:modified>
</cp:coreProperties>
</file>