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7" r:id="rId5"/>
    <p:sldId id="280" r:id="rId6"/>
    <p:sldId id="286" r:id="rId7"/>
    <p:sldId id="256" r:id="rId8"/>
    <p:sldId id="262" r:id="rId9"/>
    <p:sldId id="281" r:id="rId10"/>
    <p:sldId id="266" r:id="rId11"/>
    <p:sldId id="282" r:id="rId12"/>
    <p:sldId id="283" r:id="rId13"/>
    <p:sldId id="284" r:id="rId14"/>
    <p:sldId id="285" r:id="rId1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0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0009C-81EB-40FB-AEFC-8E56AD2BD61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CC4F599-4FED-4DB4-8A11-E30B79EAA389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dirty="0">
              <a:latin typeface="Arial" panose="020B0604020202020204" pitchFamily="34" charset="0"/>
            </a:rPr>
            <a:t>Conocer participios regulares e irregulares </a:t>
          </a:r>
          <a:endParaRPr lang="es-CL" dirty="0"/>
        </a:p>
      </dgm:t>
    </dgm:pt>
    <dgm:pt modelId="{68C9B99C-14C0-434D-911C-091FDAF3D1C1}" type="parTrans" cxnId="{4F2060B8-65CA-4E42-A8E6-44B6070CE34E}">
      <dgm:prSet/>
      <dgm:spPr/>
      <dgm:t>
        <a:bodyPr/>
        <a:lstStyle/>
        <a:p>
          <a:endParaRPr lang="es-CL"/>
        </a:p>
      </dgm:t>
    </dgm:pt>
    <dgm:pt modelId="{B74528E7-AB01-4C5D-B0F6-3FFEBA1DF133}" type="sibTrans" cxnId="{4F2060B8-65CA-4E42-A8E6-44B6070CE34E}">
      <dgm:prSet/>
      <dgm:spPr/>
      <dgm:t>
        <a:bodyPr/>
        <a:lstStyle/>
        <a:p>
          <a:endParaRPr lang="es-CL"/>
        </a:p>
      </dgm:t>
    </dgm:pt>
    <dgm:pt modelId="{42AD676C-4F99-4AFE-8BF0-87797B302A7F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dirty="0">
              <a:latin typeface="Arial" panose="020B0604020202020204" pitchFamily="34" charset="0"/>
            </a:rPr>
            <a:t>Realizar guía </a:t>
          </a:r>
          <a:endParaRPr lang="es-CL" dirty="0"/>
        </a:p>
      </dgm:t>
    </dgm:pt>
    <dgm:pt modelId="{38776D52-DB07-4A64-B1EE-68B58B304FB6}" type="parTrans" cxnId="{775663DD-28E4-4C31-8B77-8FBD99D88AD3}">
      <dgm:prSet/>
      <dgm:spPr/>
      <dgm:t>
        <a:bodyPr/>
        <a:lstStyle/>
        <a:p>
          <a:endParaRPr lang="es-CL"/>
        </a:p>
      </dgm:t>
    </dgm:pt>
    <dgm:pt modelId="{9645DC2B-74AF-4AA2-8ACF-0AD92434E639}" type="sibTrans" cxnId="{775663DD-28E4-4C31-8B77-8FBD99D88AD3}">
      <dgm:prSet/>
      <dgm:spPr/>
      <dgm:t>
        <a:bodyPr/>
        <a:lstStyle/>
        <a:p>
          <a:endParaRPr lang="es-CL"/>
        </a:p>
      </dgm:t>
    </dgm:pt>
    <dgm:pt modelId="{9A855614-9E0B-4C27-9DE5-AAE15A7CDFD9}">
      <dgm:prSet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CL" dirty="0">
              <a:latin typeface="Arial" panose="020B0604020202020204" pitchFamily="34" charset="0"/>
            </a:rPr>
            <a:t>Evaluar lo aprendido.</a:t>
          </a:r>
        </a:p>
      </dgm:t>
    </dgm:pt>
    <dgm:pt modelId="{F5127EC2-2350-4E6E-AD8E-2B942B7E56E5}" type="parTrans" cxnId="{43897119-40BA-4933-97D6-1BF0EBA90833}">
      <dgm:prSet/>
      <dgm:spPr/>
      <dgm:t>
        <a:bodyPr/>
        <a:lstStyle/>
        <a:p>
          <a:endParaRPr lang="es-CL"/>
        </a:p>
      </dgm:t>
    </dgm:pt>
    <dgm:pt modelId="{36D9662B-111E-4A6A-AEEF-722D592D65ED}" type="sibTrans" cxnId="{43897119-40BA-4933-97D6-1BF0EBA90833}">
      <dgm:prSet/>
      <dgm:spPr/>
      <dgm:t>
        <a:bodyPr/>
        <a:lstStyle/>
        <a:p>
          <a:endParaRPr lang="es-CL"/>
        </a:p>
      </dgm:t>
    </dgm:pt>
    <dgm:pt modelId="{FD860F70-1F29-4EA5-B5D7-4BAA4A3A2DDE}" type="pres">
      <dgm:prSet presAssocID="{3DD0009C-81EB-40FB-AEFC-8E56AD2BD61B}" presName="rootnode" presStyleCnt="0">
        <dgm:presLayoutVars>
          <dgm:chMax/>
          <dgm:chPref/>
          <dgm:dir/>
          <dgm:animLvl val="lvl"/>
        </dgm:presLayoutVars>
      </dgm:prSet>
      <dgm:spPr/>
    </dgm:pt>
    <dgm:pt modelId="{31BC499B-2DA5-4640-AD1F-B31EE7801BCB}" type="pres">
      <dgm:prSet presAssocID="{ACC4F599-4FED-4DB4-8A11-E30B79EAA389}" presName="composite" presStyleCnt="0"/>
      <dgm:spPr/>
    </dgm:pt>
    <dgm:pt modelId="{95A47ECD-0A2C-4F56-84BE-C4F66AC508D0}" type="pres">
      <dgm:prSet presAssocID="{ACC4F599-4FED-4DB4-8A11-E30B79EAA389}" presName="LShape" presStyleLbl="alignNode1" presStyleIdx="0" presStyleCnt="5"/>
      <dgm:spPr/>
    </dgm:pt>
    <dgm:pt modelId="{6BF7E144-7F5F-4DAA-AFC9-60E34F7D288B}" type="pres">
      <dgm:prSet presAssocID="{ACC4F599-4FED-4DB4-8A11-E30B79EAA38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089987-609E-4274-BE25-3AA777FA74AE}" type="pres">
      <dgm:prSet presAssocID="{ACC4F599-4FED-4DB4-8A11-E30B79EAA389}" presName="Triangle" presStyleLbl="alignNode1" presStyleIdx="1" presStyleCnt="5"/>
      <dgm:spPr/>
    </dgm:pt>
    <dgm:pt modelId="{292B962E-C1AC-4576-82EB-D7BC4171C9ED}" type="pres">
      <dgm:prSet presAssocID="{B74528E7-AB01-4C5D-B0F6-3FFEBA1DF133}" presName="sibTrans" presStyleCnt="0"/>
      <dgm:spPr/>
    </dgm:pt>
    <dgm:pt modelId="{659629AD-B068-466D-AB7E-FCD63F190B42}" type="pres">
      <dgm:prSet presAssocID="{B74528E7-AB01-4C5D-B0F6-3FFEBA1DF133}" presName="space" presStyleCnt="0"/>
      <dgm:spPr/>
    </dgm:pt>
    <dgm:pt modelId="{36AA21B7-CA97-4BBF-8B4E-D2CEC9218F57}" type="pres">
      <dgm:prSet presAssocID="{42AD676C-4F99-4AFE-8BF0-87797B302A7F}" presName="composite" presStyleCnt="0"/>
      <dgm:spPr/>
    </dgm:pt>
    <dgm:pt modelId="{194504A2-07DF-416A-93CB-9702FD153247}" type="pres">
      <dgm:prSet presAssocID="{42AD676C-4F99-4AFE-8BF0-87797B302A7F}" presName="LShape" presStyleLbl="alignNode1" presStyleIdx="2" presStyleCnt="5"/>
      <dgm:spPr/>
    </dgm:pt>
    <dgm:pt modelId="{A10EFD7F-20B9-466D-A5E5-8D0C8677F8C6}" type="pres">
      <dgm:prSet presAssocID="{42AD676C-4F99-4AFE-8BF0-87797B302A7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7F56F0-0893-4D30-864D-CF101457FA1E}" type="pres">
      <dgm:prSet presAssocID="{42AD676C-4F99-4AFE-8BF0-87797B302A7F}" presName="Triangle" presStyleLbl="alignNode1" presStyleIdx="3" presStyleCnt="5"/>
      <dgm:spPr/>
    </dgm:pt>
    <dgm:pt modelId="{2AD9DA89-0D94-4ED4-A910-1A265C9B63F7}" type="pres">
      <dgm:prSet presAssocID="{9645DC2B-74AF-4AA2-8ACF-0AD92434E639}" presName="sibTrans" presStyleCnt="0"/>
      <dgm:spPr/>
    </dgm:pt>
    <dgm:pt modelId="{1F748460-4D08-4525-805C-D3996018BD30}" type="pres">
      <dgm:prSet presAssocID="{9645DC2B-74AF-4AA2-8ACF-0AD92434E639}" presName="space" presStyleCnt="0"/>
      <dgm:spPr/>
    </dgm:pt>
    <dgm:pt modelId="{85F35E3B-EB4C-4448-98CC-9A86DA1FC489}" type="pres">
      <dgm:prSet presAssocID="{9A855614-9E0B-4C27-9DE5-AAE15A7CDFD9}" presName="composite" presStyleCnt="0"/>
      <dgm:spPr/>
    </dgm:pt>
    <dgm:pt modelId="{E7868A2E-8F33-40A1-92B7-E99148986F19}" type="pres">
      <dgm:prSet presAssocID="{9A855614-9E0B-4C27-9DE5-AAE15A7CDFD9}" presName="LShape" presStyleLbl="alignNode1" presStyleIdx="4" presStyleCnt="5"/>
      <dgm:spPr/>
    </dgm:pt>
    <dgm:pt modelId="{E9627E39-AAC5-4881-8FC9-A2E71A092243}" type="pres">
      <dgm:prSet presAssocID="{9A855614-9E0B-4C27-9DE5-AAE15A7CDFD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3897119-40BA-4933-97D6-1BF0EBA90833}" srcId="{3DD0009C-81EB-40FB-AEFC-8E56AD2BD61B}" destId="{9A855614-9E0B-4C27-9DE5-AAE15A7CDFD9}" srcOrd="2" destOrd="0" parTransId="{F5127EC2-2350-4E6E-AD8E-2B942B7E56E5}" sibTransId="{36D9662B-111E-4A6A-AEEF-722D592D65ED}"/>
    <dgm:cxn modelId="{F584DC52-CF21-4EB4-AB55-C1DA47BD81A4}" type="presOf" srcId="{3DD0009C-81EB-40FB-AEFC-8E56AD2BD61B}" destId="{FD860F70-1F29-4EA5-B5D7-4BAA4A3A2DDE}" srcOrd="0" destOrd="0" presId="urn:microsoft.com/office/officeart/2009/3/layout/StepUpProcess"/>
    <dgm:cxn modelId="{4F2060B8-65CA-4E42-A8E6-44B6070CE34E}" srcId="{3DD0009C-81EB-40FB-AEFC-8E56AD2BD61B}" destId="{ACC4F599-4FED-4DB4-8A11-E30B79EAA389}" srcOrd="0" destOrd="0" parTransId="{68C9B99C-14C0-434D-911C-091FDAF3D1C1}" sibTransId="{B74528E7-AB01-4C5D-B0F6-3FFEBA1DF133}"/>
    <dgm:cxn modelId="{23CE6CCE-29FF-4392-917C-288F2A80EB92}" type="presOf" srcId="{42AD676C-4F99-4AFE-8BF0-87797B302A7F}" destId="{A10EFD7F-20B9-466D-A5E5-8D0C8677F8C6}" srcOrd="0" destOrd="0" presId="urn:microsoft.com/office/officeart/2009/3/layout/StepUpProcess"/>
    <dgm:cxn modelId="{775663DD-28E4-4C31-8B77-8FBD99D88AD3}" srcId="{3DD0009C-81EB-40FB-AEFC-8E56AD2BD61B}" destId="{42AD676C-4F99-4AFE-8BF0-87797B302A7F}" srcOrd="1" destOrd="0" parTransId="{38776D52-DB07-4A64-B1EE-68B58B304FB6}" sibTransId="{9645DC2B-74AF-4AA2-8ACF-0AD92434E639}"/>
    <dgm:cxn modelId="{4FBB09F0-2F16-4AF3-9F94-B86BD43CCD8D}" type="presOf" srcId="{ACC4F599-4FED-4DB4-8A11-E30B79EAA389}" destId="{6BF7E144-7F5F-4DAA-AFC9-60E34F7D288B}" srcOrd="0" destOrd="0" presId="urn:microsoft.com/office/officeart/2009/3/layout/StepUpProcess"/>
    <dgm:cxn modelId="{F39EB5F1-5BFC-424A-BDAC-6FCA43BBA529}" type="presOf" srcId="{9A855614-9E0B-4C27-9DE5-AAE15A7CDFD9}" destId="{E9627E39-AAC5-4881-8FC9-A2E71A092243}" srcOrd="0" destOrd="0" presId="urn:microsoft.com/office/officeart/2009/3/layout/StepUpProcess"/>
    <dgm:cxn modelId="{36C1339C-6EFC-4D1A-8755-EDECA153406D}" type="presParOf" srcId="{FD860F70-1F29-4EA5-B5D7-4BAA4A3A2DDE}" destId="{31BC499B-2DA5-4640-AD1F-B31EE7801BCB}" srcOrd="0" destOrd="0" presId="urn:microsoft.com/office/officeart/2009/3/layout/StepUpProcess"/>
    <dgm:cxn modelId="{99DFD49C-CD06-46D1-837B-7C29243B48F7}" type="presParOf" srcId="{31BC499B-2DA5-4640-AD1F-B31EE7801BCB}" destId="{95A47ECD-0A2C-4F56-84BE-C4F66AC508D0}" srcOrd="0" destOrd="0" presId="urn:microsoft.com/office/officeart/2009/3/layout/StepUpProcess"/>
    <dgm:cxn modelId="{52B990DE-63CE-4975-B33B-3A05A139D975}" type="presParOf" srcId="{31BC499B-2DA5-4640-AD1F-B31EE7801BCB}" destId="{6BF7E144-7F5F-4DAA-AFC9-60E34F7D288B}" srcOrd="1" destOrd="0" presId="urn:microsoft.com/office/officeart/2009/3/layout/StepUpProcess"/>
    <dgm:cxn modelId="{652790E6-6098-4994-9D16-0B8B3AD3B9D1}" type="presParOf" srcId="{31BC499B-2DA5-4640-AD1F-B31EE7801BCB}" destId="{65089987-609E-4274-BE25-3AA777FA74AE}" srcOrd="2" destOrd="0" presId="urn:microsoft.com/office/officeart/2009/3/layout/StepUpProcess"/>
    <dgm:cxn modelId="{3E76EA81-9A6C-485C-AC35-2C4DC452C40E}" type="presParOf" srcId="{FD860F70-1F29-4EA5-B5D7-4BAA4A3A2DDE}" destId="{292B962E-C1AC-4576-82EB-D7BC4171C9ED}" srcOrd="1" destOrd="0" presId="urn:microsoft.com/office/officeart/2009/3/layout/StepUpProcess"/>
    <dgm:cxn modelId="{21E92DAD-97F2-419B-9BF2-13A1C7128A38}" type="presParOf" srcId="{292B962E-C1AC-4576-82EB-D7BC4171C9ED}" destId="{659629AD-B068-466D-AB7E-FCD63F190B42}" srcOrd="0" destOrd="0" presId="urn:microsoft.com/office/officeart/2009/3/layout/StepUpProcess"/>
    <dgm:cxn modelId="{82AF3F10-3703-45BA-878C-768194EB689F}" type="presParOf" srcId="{FD860F70-1F29-4EA5-B5D7-4BAA4A3A2DDE}" destId="{36AA21B7-CA97-4BBF-8B4E-D2CEC9218F57}" srcOrd="2" destOrd="0" presId="urn:microsoft.com/office/officeart/2009/3/layout/StepUpProcess"/>
    <dgm:cxn modelId="{214C5E34-79EB-4F34-A690-01F778DF5B44}" type="presParOf" srcId="{36AA21B7-CA97-4BBF-8B4E-D2CEC9218F57}" destId="{194504A2-07DF-416A-93CB-9702FD153247}" srcOrd="0" destOrd="0" presId="urn:microsoft.com/office/officeart/2009/3/layout/StepUpProcess"/>
    <dgm:cxn modelId="{D1DED59E-3D35-46A9-80F9-1AB0177C8016}" type="presParOf" srcId="{36AA21B7-CA97-4BBF-8B4E-D2CEC9218F57}" destId="{A10EFD7F-20B9-466D-A5E5-8D0C8677F8C6}" srcOrd="1" destOrd="0" presId="urn:microsoft.com/office/officeart/2009/3/layout/StepUpProcess"/>
    <dgm:cxn modelId="{C809A8DB-7CFF-4891-97CE-0D6F88AE3AF6}" type="presParOf" srcId="{36AA21B7-CA97-4BBF-8B4E-D2CEC9218F57}" destId="{217F56F0-0893-4D30-864D-CF101457FA1E}" srcOrd="2" destOrd="0" presId="urn:microsoft.com/office/officeart/2009/3/layout/StepUpProcess"/>
    <dgm:cxn modelId="{FC887F59-7AB1-4496-A862-04B1F91474E9}" type="presParOf" srcId="{FD860F70-1F29-4EA5-B5D7-4BAA4A3A2DDE}" destId="{2AD9DA89-0D94-4ED4-A910-1A265C9B63F7}" srcOrd="3" destOrd="0" presId="urn:microsoft.com/office/officeart/2009/3/layout/StepUpProcess"/>
    <dgm:cxn modelId="{72CBBA11-6F26-401E-BFF8-1486A92F066D}" type="presParOf" srcId="{2AD9DA89-0D94-4ED4-A910-1A265C9B63F7}" destId="{1F748460-4D08-4525-805C-D3996018BD30}" srcOrd="0" destOrd="0" presId="urn:microsoft.com/office/officeart/2009/3/layout/StepUpProcess"/>
    <dgm:cxn modelId="{B0E59118-235C-4CFA-A975-51CFC4DDBC3F}" type="presParOf" srcId="{FD860F70-1F29-4EA5-B5D7-4BAA4A3A2DDE}" destId="{85F35E3B-EB4C-4448-98CC-9A86DA1FC489}" srcOrd="4" destOrd="0" presId="urn:microsoft.com/office/officeart/2009/3/layout/StepUpProcess"/>
    <dgm:cxn modelId="{E1431601-5FB4-46D8-94C2-566B4D01E34C}" type="presParOf" srcId="{85F35E3B-EB4C-4448-98CC-9A86DA1FC489}" destId="{E7868A2E-8F33-40A1-92B7-E99148986F19}" srcOrd="0" destOrd="0" presId="urn:microsoft.com/office/officeart/2009/3/layout/StepUpProcess"/>
    <dgm:cxn modelId="{30FCDED9-7C67-4A21-A085-492987453CCA}" type="presParOf" srcId="{85F35E3B-EB4C-4448-98CC-9A86DA1FC489}" destId="{E9627E39-AAC5-4881-8FC9-A2E71A0922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D0009C-81EB-40FB-AEFC-8E56AD2BD61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CC4F599-4FED-4DB4-8A11-E30B79EAA389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dirty="0">
              <a:latin typeface="Arial" panose="020B0604020202020204" pitchFamily="34" charset="0"/>
            </a:rPr>
            <a:t>Conocer participios regulares e irregulares </a:t>
          </a:r>
          <a:endParaRPr lang="es-CL" dirty="0"/>
        </a:p>
      </dgm:t>
    </dgm:pt>
    <dgm:pt modelId="{68C9B99C-14C0-434D-911C-091FDAF3D1C1}" type="parTrans" cxnId="{4F2060B8-65CA-4E42-A8E6-44B6070CE34E}">
      <dgm:prSet/>
      <dgm:spPr/>
      <dgm:t>
        <a:bodyPr/>
        <a:lstStyle/>
        <a:p>
          <a:endParaRPr lang="es-CL"/>
        </a:p>
      </dgm:t>
    </dgm:pt>
    <dgm:pt modelId="{B74528E7-AB01-4C5D-B0F6-3FFEBA1DF133}" type="sibTrans" cxnId="{4F2060B8-65CA-4E42-A8E6-44B6070CE34E}">
      <dgm:prSet/>
      <dgm:spPr/>
      <dgm:t>
        <a:bodyPr/>
        <a:lstStyle/>
        <a:p>
          <a:endParaRPr lang="es-CL"/>
        </a:p>
      </dgm:t>
    </dgm:pt>
    <dgm:pt modelId="{42AD676C-4F99-4AFE-8BF0-87797B302A7F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dirty="0">
              <a:latin typeface="Arial" panose="020B0604020202020204" pitchFamily="34" charset="0"/>
            </a:rPr>
            <a:t>Realizar guía </a:t>
          </a:r>
          <a:endParaRPr lang="es-CL" dirty="0"/>
        </a:p>
      </dgm:t>
    </dgm:pt>
    <dgm:pt modelId="{38776D52-DB07-4A64-B1EE-68B58B304FB6}" type="parTrans" cxnId="{775663DD-28E4-4C31-8B77-8FBD99D88AD3}">
      <dgm:prSet/>
      <dgm:spPr/>
      <dgm:t>
        <a:bodyPr/>
        <a:lstStyle/>
        <a:p>
          <a:endParaRPr lang="es-CL"/>
        </a:p>
      </dgm:t>
    </dgm:pt>
    <dgm:pt modelId="{9645DC2B-74AF-4AA2-8ACF-0AD92434E639}" type="sibTrans" cxnId="{775663DD-28E4-4C31-8B77-8FBD99D88AD3}">
      <dgm:prSet/>
      <dgm:spPr/>
      <dgm:t>
        <a:bodyPr/>
        <a:lstStyle/>
        <a:p>
          <a:endParaRPr lang="es-CL"/>
        </a:p>
      </dgm:t>
    </dgm:pt>
    <dgm:pt modelId="{9A855614-9E0B-4C27-9DE5-AAE15A7CDFD9}">
      <dgm:prSet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CL" dirty="0">
              <a:latin typeface="Arial" panose="020B0604020202020204" pitchFamily="34" charset="0"/>
            </a:rPr>
            <a:t>Evaluar lo aprendido.</a:t>
          </a:r>
        </a:p>
      </dgm:t>
    </dgm:pt>
    <dgm:pt modelId="{F5127EC2-2350-4E6E-AD8E-2B942B7E56E5}" type="parTrans" cxnId="{43897119-40BA-4933-97D6-1BF0EBA90833}">
      <dgm:prSet/>
      <dgm:spPr/>
      <dgm:t>
        <a:bodyPr/>
        <a:lstStyle/>
        <a:p>
          <a:endParaRPr lang="es-CL"/>
        </a:p>
      </dgm:t>
    </dgm:pt>
    <dgm:pt modelId="{36D9662B-111E-4A6A-AEEF-722D592D65ED}" type="sibTrans" cxnId="{43897119-40BA-4933-97D6-1BF0EBA90833}">
      <dgm:prSet/>
      <dgm:spPr/>
      <dgm:t>
        <a:bodyPr/>
        <a:lstStyle/>
        <a:p>
          <a:endParaRPr lang="es-CL"/>
        </a:p>
      </dgm:t>
    </dgm:pt>
    <dgm:pt modelId="{FD860F70-1F29-4EA5-B5D7-4BAA4A3A2DDE}" type="pres">
      <dgm:prSet presAssocID="{3DD0009C-81EB-40FB-AEFC-8E56AD2BD61B}" presName="rootnode" presStyleCnt="0">
        <dgm:presLayoutVars>
          <dgm:chMax/>
          <dgm:chPref/>
          <dgm:dir/>
          <dgm:animLvl val="lvl"/>
        </dgm:presLayoutVars>
      </dgm:prSet>
      <dgm:spPr/>
    </dgm:pt>
    <dgm:pt modelId="{31BC499B-2DA5-4640-AD1F-B31EE7801BCB}" type="pres">
      <dgm:prSet presAssocID="{ACC4F599-4FED-4DB4-8A11-E30B79EAA389}" presName="composite" presStyleCnt="0"/>
      <dgm:spPr/>
    </dgm:pt>
    <dgm:pt modelId="{95A47ECD-0A2C-4F56-84BE-C4F66AC508D0}" type="pres">
      <dgm:prSet presAssocID="{ACC4F599-4FED-4DB4-8A11-E30B79EAA389}" presName="LShape" presStyleLbl="alignNode1" presStyleIdx="0" presStyleCnt="5"/>
      <dgm:spPr/>
    </dgm:pt>
    <dgm:pt modelId="{6BF7E144-7F5F-4DAA-AFC9-60E34F7D288B}" type="pres">
      <dgm:prSet presAssocID="{ACC4F599-4FED-4DB4-8A11-E30B79EAA38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5089987-609E-4274-BE25-3AA777FA74AE}" type="pres">
      <dgm:prSet presAssocID="{ACC4F599-4FED-4DB4-8A11-E30B79EAA389}" presName="Triangle" presStyleLbl="alignNode1" presStyleIdx="1" presStyleCnt="5"/>
      <dgm:spPr/>
    </dgm:pt>
    <dgm:pt modelId="{292B962E-C1AC-4576-82EB-D7BC4171C9ED}" type="pres">
      <dgm:prSet presAssocID="{B74528E7-AB01-4C5D-B0F6-3FFEBA1DF133}" presName="sibTrans" presStyleCnt="0"/>
      <dgm:spPr/>
    </dgm:pt>
    <dgm:pt modelId="{659629AD-B068-466D-AB7E-FCD63F190B42}" type="pres">
      <dgm:prSet presAssocID="{B74528E7-AB01-4C5D-B0F6-3FFEBA1DF133}" presName="space" presStyleCnt="0"/>
      <dgm:spPr/>
    </dgm:pt>
    <dgm:pt modelId="{36AA21B7-CA97-4BBF-8B4E-D2CEC9218F57}" type="pres">
      <dgm:prSet presAssocID="{42AD676C-4F99-4AFE-8BF0-87797B302A7F}" presName="composite" presStyleCnt="0"/>
      <dgm:spPr/>
    </dgm:pt>
    <dgm:pt modelId="{194504A2-07DF-416A-93CB-9702FD153247}" type="pres">
      <dgm:prSet presAssocID="{42AD676C-4F99-4AFE-8BF0-87797B302A7F}" presName="LShape" presStyleLbl="alignNode1" presStyleIdx="2" presStyleCnt="5"/>
      <dgm:spPr/>
    </dgm:pt>
    <dgm:pt modelId="{A10EFD7F-20B9-466D-A5E5-8D0C8677F8C6}" type="pres">
      <dgm:prSet presAssocID="{42AD676C-4F99-4AFE-8BF0-87797B302A7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7F56F0-0893-4D30-864D-CF101457FA1E}" type="pres">
      <dgm:prSet presAssocID="{42AD676C-4F99-4AFE-8BF0-87797B302A7F}" presName="Triangle" presStyleLbl="alignNode1" presStyleIdx="3" presStyleCnt="5"/>
      <dgm:spPr/>
    </dgm:pt>
    <dgm:pt modelId="{2AD9DA89-0D94-4ED4-A910-1A265C9B63F7}" type="pres">
      <dgm:prSet presAssocID="{9645DC2B-74AF-4AA2-8ACF-0AD92434E639}" presName="sibTrans" presStyleCnt="0"/>
      <dgm:spPr/>
    </dgm:pt>
    <dgm:pt modelId="{1F748460-4D08-4525-805C-D3996018BD30}" type="pres">
      <dgm:prSet presAssocID="{9645DC2B-74AF-4AA2-8ACF-0AD92434E639}" presName="space" presStyleCnt="0"/>
      <dgm:spPr/>
    </dgm:pt>
    <dgm:pt modelId="{85F35E3B-EB4C-4448-98CC-9A86DA1FC489}" type="pres">
      <dgm:prSet presAssocID="{9A855614-9E0B-4C27-9DE5-AAE15A7CDFD9}" presName="composite" presStyleCnt="0"/>
      <dgm:spPr/>
    </dgm:pt>
    <dgm:pt modelId="{E7868A2E-8F33-40A1-92B7-E99148986F19}" type="pres">
      <dgm:prSet presAssocID="{9A855614-9E0B-4C27-9DE5-AAE15A7CDFD9}" presName="LShape" presStyleLbl="alignNode1" presStyleIdx="4" presStyleCnt="5"/>
      <dgm:spPr/>
    </dgm:pt>
    <dgm:pt modelId="{E9627E39-AAC5-4881-8FC9-A2E71A092243}" type="pres">
      <dgm:prSet presAssocID="{9A855614-9E0B-4C27-9DE5-AAE15A7CDFD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3897119-40BA-4933-97D6-1BF0EBA90833}" srcId="{3DD0009C-81EB-40FB-AEFC-8E56AD2BD61B}" destId="{9A855614-9E0B-4C27-9DE5-AAE15A7CDFD9}" srcOrd="2" destOrd="0" parTransId="{F5127EC2-2350-4E6E-AD8E-2B942B7E56E5}" sibTransId="{36D9662B-111E-4A6A-AEEF-722D592D65ED}"/>
    <dgm:cxn modelId="{F584DC52-CF21-4EB4-AB55-C1DA47BD81A4}" type="presOf" srcId="{3DD0009C-81EB-40FB-AEFC-8E56AD2BD61B}" destId="{FD860F70-1F29-4EA5-B5D7-4BAA4A3A2DDE}" srcOrd="0" destOrd="0" presId="urn:microsoft.com/office/officeart/2009/3/layout/StepUpProcess"/>
    <dgm:cxn modelId="{4F2060B8-65CA-4E42-A8E6-44B6070CE34E}" srcId="{3DD0009C-81EB-40FB-AEFC-8E56AD2BD61B}" destId="{ACC4F599-4FED-4DB4-8A11-E30B79EAA389}" srcOrd="0" destOrd="0" parTransId="{68C9B99C-14C0-434D-911C-091FDAF3D1C1}" sibTransId="{B74528E7-AB01-4C5D-B0F6-3FFEBA1DF133}"/>
    <dgm:cxn modelId="{23CE6CCE-29FF-4392-917C-288F2A80EB92}" type="presOf" srcId="{42AD676C-4F99-4AFE-8BF0-87797B302A7F}" destId="{A10EFD7F-20B9-466D-A5E5-8D0C8677F8C6}" srcOrd="0" destOrd="0" presId="urn:microsoft.com/office/officeart/2009/3/layout/StepUpProcess"/>
    <dgm:cxn modelId="{775663DD-28E4-4C31-8B77-8FBD99D88AD3}" srcId="{3DD0009C-81EB-40FB-AEFC-8E56AD2BD61B}" destId="{42AD676C-4F99-4AFE-8BF0-87797B302A7F}" srcOrd="1" destOrd="0" parTransId="{38776D52-DB07-4A64-B1EE-68B58B304FB6}" sibTransId="{9645DC2B-74AF-4AA2-8ACF-0AD92434E639}"/>
    <dgm:cxn modelId="{4FBB09F0-2F16-4AF3-9F94-B86BD43CCD8D}" type="presOf" srcId="{ACC4F599-4FED-4DB4-8A11-E30B79EAA389}" destId="{6BF7E144-7F5F-4DAA-AFC9-60E34F7D288B}" srcOrd="0" destOrd="0" presId="urn:microsoft.com/office/officeart/2009/3/layout/StepUpProcess"/>
    <dgm:cxn modelId="{F39EB5F1-5BFC-424A-BDAC-6FCA43BBA529}" type="presOf" srcId="{9A855614-9E0B-4C27-9DE5-AAE15A7CDFD9}" destId="{E9627E39-AAC5-4881-8FC9-A2E71A092243}" srcOrd="0" destOrd="0" presId="urn:microsoft.com/office/officeart/2009/3/layout/StepUpProcess"/>
    <dgm:cxn modelId="{36C1339C-6EFC-4D1A-8755-EDECA153406D}" type="presParOf" srcId="{FD860F70-1F29-4EA5-B5D7-4BAA4A3A2DDE}" destId="{31BC499B-2DA5-4640-AD1F-B31EE7801BCB}" srcOrd="0" destOrd="0" presId="urn:microsoft.com/office/officeart/2009/3/layout/StepUpProcess"/>
    <dgm:cxn modelId="{99DFD49C-CD06-46D1-837B-7C29243B48F7}" type="presParOf" srcId="{31BC499B-2DA5-4640-AD1F-B31EE7801BCB}" destId="{95A47ECD-0A2C-4F56-84BE-C4F66AC508D0}" srcOrd="0" destOrd="0" presId="urn:microsoft.com/office/officeart/2009/3/layout/StepUpProcess"/>
    <dgm:cxn modelId="{52B990DE-63CE-4975-B33B-3A05A139D975}" type="presParOf" srcId="{31BC499B-2DA5-4640-AD1F-B31EE7801BCB}" destId="{6BF7E144-7F5F-4DAA-AFC9-60E34F7D288B}" srcOrd="1" destOrd="0" presId="urn:microsoft.com/office/officeart/2009/3/layout/StepUpProcess"/>
    <dgm:cxn modelId="{652790E6-6098-4994-9D16-0B8B3AD3B9D1}" type="presParOf" srcId="{31BC499B-2DA5-4640-AD1F-B31EE7801BCB}" destId="{65089987-609E-4274-BE25-3AA777FA74AE}" srcOrd="2" destOrd="0" presId="urn:microsoft.com/office/officeart/2009/3/layout/StepUpProcess"/>
    <dgm:cxn modelId="{3E76EA81-9A6C-485C-AC35-2C4DC452C40E}" type="presParOf" srcId="{FD860F70-1F29-4EA5-B5D7-4BAA4A3A2DDE}" destId="{292B962E-C1AC-4576-82EB-D7BC4171C9ED}" srcOrd="1" destOrd="0" presId="urn:microsoft.com/office/officeart/2009/3/layout/StepUpProcess"/>
    <dgm:cxn modelId="{21E92DAD-97F2-419B-9BF2-13A1C7128A38}" type="presParOf" srcId="{292B962E-C1AC-4576-82EB-D7BC4171C9ED}" destId="{659629AD-B068-466D-AB7E-FCD63F190B42}" srcOrd="0" destOrd="0" presId="urn:microsoft.com/office/officeart/2009/3/layout/StepUpProcess"/>
    <dgm:cxn modelId="{82AF3F10-3703-45BA-878C-768194EB689F}" type="presParOf" srcId="{FD860F70-1F29-4EA5-B5D7-4BAA4A3A2DDE}" destId="{36AA21B7-CA97-4BBF-8B4E-D2CEC9218F57}" srcOrd="2" destOrd="0" presId="urn:microsoft.com/office/officeart/2009/3/layout/StepUpProcess"/>
    <dgm:cxn modelId="{214C5E34-79EB-4F34-A690-01F778DF5B44}" type="presParOf" srcId="{36AA21B7-CA97-4BBF-8B4E-D2CEC9218F57}" destId="{194504A2-07DF-416A-93CB-9702FD153247}" srcOrd="0" destOrd="0" presId="urn:microsoft.com/office/officeart/2009/3/layout/StepUpProcess"/>
    <dgm:cxn modelId="{D1DED59E-3D35-46A9-80F9-1AB0177C8016}" type="presParOf" srcId="{36AA21B7-CA97-4BBF-8B4E-D2CEC9218F57}" destId="{A10EFD7F-20B9-466D-A5E5-8D0C8677F8C6}" srcOrd="1" destOrd="0" presId="urn:microsoft.com/office/officeart/2009/3/layout/StepUpProcess"/>
    <dgm:cxn modelId="{C809A8DB-7CFF-4891-97CE-0D6F88AE3AF6}" type="presParOf" srcId="{36AA21B7-CA97-4BBF-8B4E-D2CEC9218F57}" destId="{217F56F0-0893-4D30-864D-CF101457FA1E}" srcOrd="2" destOrd="0" presId="urn:microsoft.com/office/officeart/2009/3/layout/StepUpProcess"/>
    <dgm:cxn modelId="{FC887F59-7AB1-4496-A862-04B1F91474E9}" type="presParOf" srcId="{FD860F70-1F29-4EA5-B5D7-4BAA4A3A2DDE}" destId="{2AD9DA89-0D94-4ED4-A910-1A265C9B63F7}" srcOrd="3" destOrd="0" presId="urn:microsoft.com/office/officeart/2009/3/layout/StepUpProcess"/>
    <dgm:cxn modelId="{72CBBA11-6F26-401E-BFF8-1486A92F066D}" type="presParOf" srcId="{2AD9DA89-0D94-4ED4-A910-1A265C9B63F7}" destId="{1F748460-4D08-4525-805C-D3996018BD30}" srcOrd="0" destOrd="0" presId="urn:microsoft.com/office/officeart/2009/3/layout/StepUpProcess"/>
    <dgm:cxn modelId="{B0E59118-235C-4CFA-A975-51CFC4DDBC3F}" type="presParOf" srcId="{FD860F70-1F29-4EA5-B5D7-4BAA4A3A2DDE}" destId="{85F35E3B-EB4C-4448-98CC-9A86DA1FC489}" srcOrd="4" destOrd="0" presId="urn:microsoft.com/office/officeart/2009/3/layout/StepUpProcess"/>
    <dgm:cxn modelId="{E1431601-5FB4-46D8-94C2-566B4D01E34C}" type="presParOf" srcId="{85F35E3B-EB4C-4448-98CC-9A86DA1FC489}" destId="{E7868A2E-8F33-40A1-92B7-E99148986F19}" srcOrd="0" destOrd="0" presId="urn:microsoft.com/office/officeart/2009/3/layout/StepUpProcess"/>
    <dgm:cxn modelId="{30FCDED9-7C67-4A21-A085-492987453CCA}" type="presParOf" srcId="{85F35E3B-EB4C-4448-98CC-9A86DA1FC489}" destId="{E9627E39-AAC5-4881-8FC9-A2E71A0922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47ECD-0A2C-4F56-84BE-C4F66AC508D0}">
      <dsp:nvSpPr>
        <dsp:cNvPr id="0" name=""/>
        <dsp:cNvSpPr/>
      </dsp:nvSpPr>
      <dsp:spPr>
        <a:xfrm rot="5400000">
          <a:off x="2240041" y="795369"/>
          <a:ext cx="1372441" cy="228371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7E144-7F5F-4DAA-AFC9-60E34F7D288B}">
      <dsp:nvSpPr>
        <dsp:cNvPr id="0" name=""/>
        <dsp:cNvSpPr/>
      </dsp:nvSpPr>
      <dsp:spPr>
        <a:xfrm>
          <a:off x="2010946" y="1477707"/>
          <a:ext cx="2061748" cy="180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2700" kern="1200" dirty="0">
              <a:latin typeface="Arial" panose="020B0604020202020204" pitchFamily="34" charset="0"/>
            </a:rPr>
            <a:t>Conocer participios regulares e irregulares </a:t>
          </a:r>
          <a:endParaRPr lang="es-CL" sz="2700" kern="1200" dirty="0"/>
        </a:p>
      </dsp:txBody>
      <dsp:txXfrm>
        <a:off x="2010946" y="1477707"/>
        <a:ext cx="2061748" cy="1807243"/>
      </dsp:txXfrm>
    </dsp:sp>
    <dsp:sp modelId="{65089987-609E-4274-BE25-3AA777FA74AE}">
      <dsp:nvSpPr>
        <dsp:cNvPr id="0" name=""/>
        <dsp:cNvSpPr/>
      </dsp:nvSpPr>
      <dsp:spPr>
        <a:xfrm>
          <a:off x="3683685" y="627239"/>
          <a:ext cx="389009" cy="389009"/>
        </a:xfrm>
        <a:prstGeom prst="triangle">
          <a:avLst>
            <a:gd name="adj" fmla="val 100000"/>
          </a:avLst>
        </a:prstGeom>
        <a:solidFill>
          <a:schemeClr val="accent4">
            <a:hueOff val="600001"/>
            <a:satOff val="25000"/>
            <a:lumOff val="4951"/>
            <a:alphaOff val="0"/>
          </a:schemeClr>
        </a:solidFill>
        <a:ln w="12700" cap="flat" cmpd="sng" algn="ctr">
          <a:solidFill>
            <a:schemeClr val="accent4">
              <a:hueOff val="600001"/>
              <a:satOff val="25000"/>
              <a:lumOff val="49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504A2-07DF-416A-93CB-9702FD153247}">
      <dsp:nvSpPr>
        <dsp:cNvPr id="0" name=""/>
        <dsp:cNvSpPr/>
      </dsp:nvSpPr>
      <dsp:spPr>
        <a:xfrm rot="5400000">
          <a:off x="4764024" y="170807"/>
          <a:ext cx="1372441" cy="228371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200003"/>
            <a:satOff val="50000"/>
            <a:lumOff val="9902"/>
            <a:alphaOff val="0"/>
          </a:schemeClr>
        </a:solidFill>
        <a:ln w="12700" cap="flat" cmpd="sng" algn="ctr">
          <a:solidFill>
            <a:schemeClr val="accent4">
              <a:hueOff val="1200003"/>
              <a:satOff val="50000"/>
              <a:lumOff val="9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FD7F-20B9-466D-A5E5-8D0C8677F8C6}">
      <dsp:nvSpPr>
        <dsp:cNvPr id="0" name=""/>
        <dsp:cNvSpPr/>
      </dsp:nvSpPr>
      <dsp:spPr>
        <a:xfrm>
          <a:off x="4534929" y="853145"/>
          <a:ext cx="2061748" cy="180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2700" kern="1200" dirty="0">
              <a:latin typeface="Arial" panose="020B0604020202020204" pitchFamily="34" charset="0"/>
            </a:rPr>
            <a:t>Realizar guía </a:t>
          </a:r>
          <a:endParaRPr lang="es-CL" sz="2700" kern="1200" dirty="0"/>
        </a:p>
      </dsp:txBody>
      <dsp:txXfrm>
        <a:off x="4534929" y="853145"/>
        <a:ext cx="2061748" cy="1807243"/>
      </dsp:txXfrm>
    </dsp:sp>
    <dsp:sp modelId="{217F56F0-0893-4D30-864D-CF101457FA1E}">
      <dsp:nvSpPr>
        <dsp:cNvPr id="0" name=""/>
        <dsp:cNvSpPr/>
      </dsp:nvSpPr>
      <dsp:spPr>
        <a:xfrm>
          <a:off x="6207668" y="2677"/>
          <a:ext cx="389009" cy="389009"/>
        </a:xfrm>
        <a:prstGeom prst="triangle">
          <a:avLst>
            <a:gd name="adj" fmla="val 100000"/>
          </a:avLst>
        </a:prstGeom>
        <a:solidFill>
          <a:schemeClr val="accent4">
            <a:hueOff val="1800004"/>
            <a:satOff val="75000"/>
            <a:lumOff val="14854"/>
            <a:alphaOff val="0"/>
          </a:schemeClr>
        </a:solidFill>
        <a:ln w="12700" cap="flat" cmpd="sng" algn="ctr">
          <a:solidFill>
            <a:schemeClr val="accent4">
              <a:hueOff val="1800004"/>
              <a:satOff val="75000"/>
              <a:lumOff val="148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68A2E-8F33-40A1-92B7-E99148986F19}">
      <dsp:nvSpPr>
        <dsp:cNvPr id="0" name=""/>
        <dsp:cNvSpPr/>
      </dsp:nvSpPr>
      <dsp:spPr>
        <a:xfrm rot="5400000">
          <a:off x="7288007" y="-453755"/>
          <a:ext cx="1372441" cy="2283712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2400006"/>
            <a:satOff val="100000"/>
            <a:lumOff val="19805"/>
            <a:alphaOff val="0"/>
          </a:schemeClr>
        </a:solidFill>
        <a:ln w="12700" cap="flat" cmpd="sng" algn="ctr">
          <a:solidFill>
            <a:schemeClr val="accent4">
              <a:hueOff val="2400006"/>
              <a:satOff val="100000"/>
              <a:lumOff val="19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27E39-AAC5-4881-8FC9-A2E71A092243}">
      <dsp:nvSpPr>
        <dsp:cNvPr id="0" name=""/>
        <dsp:cNvSpPr/>
      </dsp:nvSpPr>
      <dsp:spPr>
        <a:xfrm>
          <a:off x="7058912" y="228583"/>
          <a:ext cx="2061748" cy="1807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L" sz="2700" kern="1200" dirty="0">
              <a:latin typeface="Arial" panose="020B0604020202020204" pitchFamily="34" charset="0"/>
            </a:rPr>
            <a:t>Evaluar lo aprendido.</a:t>
          </a:r>
        </a:p>
      </dsp:txBody>
      <dsp:txXfrm>
        <a:off x="7058912" y="228583"/>
        <a:ext cx="2061748" cy="1807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47ECD-0A2C-4F56-84BE-C4F66AC508D0}">
      <dsp:nvSpPr>
        <dsp:cNvPr id="0" name=""/>
        <dsp:cNvSpPr/>
      </dsp:nvSpPr>
      <dsp:spPr>
        <a:xfrm rot="5400000">
          <a:off x="2372444" y="762587"/>
          <a:ext cx="1315876" cy="218958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7E144-7F5F-4DAA-AFC9-60E34F7D288B}">
      <dsp:nvSpPr>
        <dsp:cNvPr id="0" name=""/>
        <dsp:cNvSpPr/>
      </dsp:nvSpPr>
      <dsp:spPr>
        <a:xfrm>
          <a:off x="2152791" y="1416803"/>
          <a:ext cx="1976773" cy="173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2600" kern="1200" dirty="0">
              <a:latin typeface="Arial" panose="020B0604020202020204" pitchFamily="34" charset="0"/>
            </a:rPr>
            <a:t>Conocer participios regulares e irregulares </a:t>
          </a:r>
          <a:endParaRPr lang="es-CL" sz="2600" kern="1200" dirty="0"/>
        </a:p>
      </dsp:txBody>
      <dsp:txXfrm>
        <a:off x="2152791" y="1416803"/>
        <a:ext cx="1976773" cy="1732757"/>
      </dsp:txXfrm>
    </dsp:sp>
    <dsp:sp modelId="{65089987-609E-4274-BE25-3AA777FA74AE}">
      <dsp:nvSpPr>
        <dsp:cNvPr id="0" name=""/>
        <dsp:cNvSpPr/>
      </dsp:nvSpPr>
      <dsp:spPr>
        <a:xfrm>
          <a:off x="3756589" y="601387"/>
          <a:ext cx="372976" cy="372976"/>
        </a:xfrm>
        <a:prstGeom prst="triangle">
          <a:avLst>
            <a:gd name="adj" fmla="val 100000"/>
          </a:avLst>
        </a:prstGeom>
        <a:solidFill>
          <a:schemeClr val="accent4">
            <a:hueOff val="600001"/>
            <a:satOff val="25000"/>
            <a:lumOff val="4951"/>
            <a:alphaOff val="0"/>
          </a:schemeClr>
        </a:solidFill>
        <a:ln w="12700" cap="flat" cmpd="sng" algn="ctr">
          <a:solidFill>
            <a:schemeClr val="accent4">
              <a:hueOff val="600001"/>
              <a:satOff val="25000"/>
              <a:lumOff val="49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504A2-07DF-416A-93CB-9702FD153247}">
      <dsp:nvSpPr>
        <dsp:cNvPr id="0" name=""/>
        <dsp:cNvSpPr/>
      </dsp:nvSpPr>
      <dsp:spPr>
        <a:xfrm rot="5400000">
          <a:off x="4792401" y="163767"/>
          <a:ext cx="1315876" cy="218958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200003"/>
            <a:satOff val="50000"/>
            <a:lumOff val="9902"/>
            <a:alphaOff val="0"/>
          </a:schemeClr>
        </a:solidFill>
        <a:ln w="12700" cap="flat" cmpd="sng" algn="ctr">
          <a:solidFill>
            <a:schemeClr val="accent4">
              <a:hueOff val="1200003"/>
              <a:satOff val="50000"/>
              <a:lumOff val="9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FD7F-20B9-466D-A5E5-8D0C8677F8C6}">
      <dsp:nvSpPr>
        <dsp:cNvPr id="0" name=""/>
        <dsp:cNvSpPr/>
      </dsp:nvSpPr>
      <dsp:spPr>
        <a:xfrm>
          <a:off x="4572748" y="817982"/>
          <a:ext cx="1976773" cy="173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2600" kern="1200" dirty="0">
              <a:latin typeface="Arial" panose="020B0604020202020204" pitchFamily="34" charset="0"/>
            </a:rPr>
            <a:t>Realizar guía </a:t>
          </a:r>
          <a:endParaRPr lang="es-CL" sz="2600" kern="1200" dirty="0"/>
        </a:p>
      </dsp:txBody>
      <dsp:txXfrm>
        <a:off x="4572748" y="817982"/>
        <a:ext cx="1976773" cy="1732757"/>
      </dsp:txXfrm>
    </dsp:sp>
    <dsp:sp modelId="{217F56F0-0893-4D30-864D-CF101457FA1E}">
      <dsp:nvSpPr>
        <dsp:cNvPr id="0" name=""/>
        <dsp:cNvSpPr/>
      </dsp:nvSpPr>
      <dsp:spPr>
        <a:xfrm>
          <a:off x="6176545" y="2567"/>
          <a:ext cx="372976" cy="372976"/>
        </a:xfrm>
        <a:prstGeom prst="triangle">
          <a:avLst>
            <a:gd name="adj" fmla="val 100000"/>
          </a:avLst>
        </a:prstGeom>
        <a:solidFill>
          <a:schemeClr val="accent4">
            <a:hueOff val="1800004"/>
            <a:satOff val="75000"/>
            <a:lumOff val="14854"/>
            <a:alphaOff val="0"/>
          </a:schemeClr>
        </a:solidFill>
        <a:ln w="12700" cap="flat" cmpd="sng" algn="ctr">
          <a:solidFill>
            <a:schemeClr val="accent4">
              <a:hueOff val="1800004"/>
              <a:satOff val="75000"/>
              <a:lumOff val="148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68A2E-8F33-40A1-92B7-E99148986F19}">
      <dsp:nvSpPr>
        <dsp:cNvPr id="0" name=""/>
        <dsp:cNvSpPr/>
      </dsp:nvSpPr>
      <dsp:spPr>
        <a:xfrm rot="5400000">
          <a:off x="7212357" y="-435053"/>
          <a:ext cx="1315876" cy="218958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2400006"/>
            <a:satOff val="100000"/>
            <a:lumOff val="19805"/>
            <a:alphaOff val="0"/>
          </a:schemeClr>
        </a:solidFill>
        <a:ln w="12700" cap="flat" cmpd="sng" algn="ctr">
          <a:solidFill>
            <a:schemeClr val="accent4">
              <a:hueOff val="2400006"/>
              <a:satOff val="100000"/>
              <a:lumOff val="19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27E39-AAC5-4881-8FC9-A2E71A092243}">
      <dsp:nvSpPr>
        <dsp:cNvPr id="0" name=""/>
        <dsp:cNvSpPr/>
      </dsp:nvSpPr>
      <dsp:spPr>
        <a:xfrm>
          <a:off x="6992705" y="219161"/>
          <a:ext cx="1976773" cy="173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L" sz="2600" kern="1200" dirty="0">
              <a:latin typeface="Arial" panose="020B0604020202020204" pitchFamily="34" charset="0"/>
            </a:rPr>
            <a:t>Evaluar lo aprendido.</a:t>
          </a:r>
        </a:p>
      </dsp:txBody>
      <dsp:txXfrm>
        <a:off x="6992705" y="219161"/>
        <a:ext cx="1976773" cy="1732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767E4E-B9CA-4CF3-B069-657ABA3F8564}" type="datetime1">
              <a:rPr lang="es-ES" smtClean="0"/>
              <a:t>02/04/2020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3559A8-8645-4E31-8F22-6BDC772362E7}" type="datetime1">
              <a:rPr lang="es-ES" noProof="0" smtClean="0"/>
              <a:t>02/04/2020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8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PATRÓN</a:t>
            </a:r>
          </a:p>
        </p:txBody>
      </p:sp>
      <p:sp>
        <p:nvSpPr>
          <p:cNvPr id="42" name="Marcador de posición de imagen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MES</a:t>
            </a:r>
            <a:br>
              <a:rPr lang="es-ES" noProof="0"/>
            </a:br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á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grpSp>
        <p:nvGrpSpPr>
          <p:cNvPr id="23" name="Grá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Presentación</a:t>
            </a:r>
            <a:br>
              <a:rPr lang="es-ES" noProof="0"/>
            </a:br>
            <a:r>
              <a:rPr lang="es-ES" noProof="0"/>
              <a:t>Título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posición de contenid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contenid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posición de tex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5" name="Grá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Grá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divisoria</a:t>
            </a:r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á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34" name="Marcador de tex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7" name="Marcador de tex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3</a:t>
            </a:r>
          </a:p>
        </p:txBody>
      </p:sp>
      <p:sp>
        <p:nvSpPr>
          <p:cNvPr id="38" name="Marcador de tex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3" name="Marcador de tex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5" name="Marcador de tex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6" name="Marcador de tex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8" name="Marcador de tex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9" name="Marcador de tex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0" name="Marcador de tex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5" name="Marcador de posición de imagen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6" name="Marcador de posición de imagen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7" name="Marcador de posición de imagen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Cómo usar esta plantilla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C9C57D-DA7F-4329-A9F4-118E4E5B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B8A727-3C9B-4176-9E31-C3D7173E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D46DE-2EDD-43BA-9B37-C8929E02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42F272-3F88-4AC4-B632-AC2FC8ABC7EB}" type="datetimeFigureOut">
              <a:rPr lang="en-US" smtClean="0"/>
              <a:pPr>
                <a:defRPr/>
              </a:pPr>
              <a:t>4/2/2020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F46081-4F8C-49FF-860B-5DBFD006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E160EE-0A9A-4DF7-87EA-F52089E7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7C6-F85B-4A60-8371-0B3B77CB4C5B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76240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1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19" name="Grá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á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DD/MM/20XX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á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2" name="Grá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Diseño de texto 2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22" name="Grá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on sub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Grá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Comparación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gráfico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grá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á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6" name="Grá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Diapositiva de tabla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5" name="Marcador de título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una tabla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Títu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Imagen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3" name="Marcador de posición de archivo multimedia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/>
              <a:t>Haga clic en el icono para agregar un elemento multimedia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es-ES" noProof="0"/>
              <a:t> 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DD/MM/20XX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771536"/>
            <a:ext cx="2743200" cy="53941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lnSpc>
                <a:spcPct val="120000"/>
              </a:lnSpc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  <p:sldLayoutId id="214748367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809B33-34EE-4DE3-B90A-FF851A09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75733"/>
            <a:ext cx="10515600" cy="5533496"/>
          </a:xfr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s-C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Colegio Isabel Riquelme</a:t>
            </a:r>
          </a:p>
          <a:p>
            <a:pPr marL="0" indent="0" algn="l">
              <a:buNone/>
            </a:pPr>
            <a:r>
              <a:rPr lang="es-C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U.T.P</a:t>
            </a:r>
          </a:p>
          <a:p>
            <a:pPr marL="0" indent="0">
              <a:buNone/>
            </a:pPr>
            <a:endParaRPr lang="es-CL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C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s-C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GUÍA DIGITAL N°2</a:t>
            </a:r>
          </a:p>
          <a:p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s-C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ASIGNATURA: LENGUAJE Y COMUNICACIÓN </a:t>
            </a:r>
          </a:p>
          <a:p>
            <a:pPr marL="0" indent="0" algn="l">
              <a:buNone/>
            </a:pPr>
            <a:r>
              <a:rPr lang="es-C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CURSO:   6° BÁSICO</a:t>
            </a:r>
          </a:p>
          <a:p>
            <a:pPr marL="0" indent="0" algn="l">
              <a:buNone/>
            </a:pPr>
            <a:r>
              <a:rPr lang="es-C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DOCENTE: ALEJANDRA SEPÚLVEDA R. </a:t>
            </a:r>
          </a:p>
          <a:p>
            <a:pPr marL="0" indent="0" algn="l">
              <a:buNone/>
            </a:pPr>
            <a:r>
              <a:rPr lang="es-C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SEMANA: ABRIL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57DBD4-EA7D-4DFA-BC7F-2A771B2F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" y="415840"/>
            <a:ext cx="854577" cy="10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BE469-5D79-481B-B32E-7D66FBAD8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141573" y="2447572"/>
            <a:ext cx="5595666" cy="182706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¡Ahora a trabajar en guía!</a:t>
            </a:r>
            <a:br>
              <a:rPr lang="es-CL" b="1" dirty="0"/>
            </a:br>
            <a:br>
              <a:rPr lang="es-CL" dirty="0"/>
            </a:br>
            <a:r>
              <a:rPr lang="es-CL" sz="2400" dirty="0"/>
              <a:t>La guía se encuentra en el archivo de tarea 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D1D80D-1E04-480E-B02E-4C2C6CD3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7871">
            <a:off x="7380111" y="2481235"/>
            <a:ext cx="3209749" cy="18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E6804-62CE-4F98-A990-6617429C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6" y="3138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CIERRE</a:t>
            </a:r>
            <a:br>
              <a:rPr lang="es-CL" b="1" dirty="0"/>
            </a:br>
            <a:br>
              <a:rPr lang="es-CL" b="1" dirty="0"/>
            </a:br>
            <a:r>
              <a:rPr lang="es-CL" b="1" dirty="0"/>
              <a:t>Después de la guía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CFB877-E99C-4487-87DB-6D68B5B17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Revisa la ruta de aprendizaje… ¿Qué aprendiste hoy? ¿Cómo lo aprendiste? ¿Lograste el objetivo? ¿De que manera lo lograste?</a:t>
            </a:r>
          </a:p>
          <a:p>
            <a:pPr marL="0" indent="0">
              <a:buNone/>
            </a:pPr>
            <a:endParaRPr lang="es-CL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685A8A7-3980-4C29-92A5-4CC46199C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048058"/>
              </p:ext>
            </p:extLst>
          </p:nvPr>
        </p:nvGraphicFramePr>
        <p:xfrm>
          <a:off x="335843" y="3341511"/>
          <a:ext cx="10905067" cy="315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7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D0019-2C9A-42A0-8765-0B87311A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RUTA DEL APRENDIZAJE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C9248E-F330-44EB-8C95-C780FCD05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Objetivo de la clase: </a:t>
            </a:r>
            <a:r>
              <a:rPr lang="es-ES" dirty="0"/>
              <a:t>Conocer e Identificar los participios regulares e irregulares, analizando ppt explicativo y registrándolo en cuaderno de trabajo.</a:t>
            </a:r>
            <a:endParaRPr lang="es-CL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19BD7CC-00A7-4780-AB1D-36889E5CF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0262023"/>
              </p:ext>
            </p:extLst>
          </p:nvPr>
        </p:nvGraphicFramePr>
        <p:xfrm>
          <a:off x="335843" y="3206043"/>
          <a:ext cx="10905067" cy="328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762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4ED1C95-2767-4766-A0EA-EAAF6024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es-ES" noProof="0" smtClean="0"/>
              <a:t>3</a:t>
            </a:fld>
            <a:endParaRPr lang="es-ES" noProof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0105200-A7DE-4C42-A1A3-0AF78894A002}"/>
              </a:ext>
            </a:extLst>
          </p:cNvPr>
          <p:cNvSpPr/>
          <p:nvPr/>
        </p:nvSpPr>
        <p:spPr>
          <a:xfrm>
            <a:off x="3149599" y="2291462"/>
            <a:ext cx="76087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El participio es la forma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no personal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que tiene el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verbo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que por lo general se utiliza para poder organizar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tiempos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compuestos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y también para ser usado como un tipo de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adjetivo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calificativo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siguiendo las reglas gramaticales en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género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 y </a:t>
            </a:r>
            <a:r>
              <a:rPr lang="es-CL" sz="2800" b="1" dirty="0">
                <a:solidFill>
                  <a:srgbClr val="1665B9"/>
                </a:solidFill>
                <a:latin typeface="Arial" panose="020B0604020202020204" pitchFamily="34" charset="0"/>
              </a:rPr>
              <a:t>número</a:t>
            </a:r>
            <a:r>
              <a:rPr lang="es-CL" sz="2800" dirty="0">
                <a:solidFill>
                  <a:srgbClr val="475762"/>
                </a:solidFill>
                <a:latin typeface="Arial" panose="020B0604020202020204" pitchFamily="34" charset="0"/>
              </a:rPr>
              <a:t>.</a:t>
            </a:r>
            <a:endParaRPr lang="es-CL" sz="2800" b="0" i="0" dirty="0">
              <a:solidFill>
                <a:srgbClr val="47576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D1E13D5-E50D-4EDF-862A-B7D8FDE86D1B}"/>
              </a:ext>
            </a:extLst>
          </p:cNvPr>
          <p:cNvSpPr/>
          <p:nvPr/>
        </p:nvSpPr>
        <p:spPr>
          <a:xfrm rot="21085227">
            <a:off x="150335" y="775703"/>
            <a:ext cx="4288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b="1" dirty="0">
                <a:solidFill>
                  <a:srgbClr val="2E3940"/>
                </a:solidFill>
                <a:latin typeface="Arial" panose="020B0604020202020204" pitchFamily="34" charset="0"/>
              </a:rPr>
              <a:t>¿Qué es el participio?</a:t>
            </a:r>
          </a:p>
        </p:txBody>
      </p:sp>
    </p:spTree>
    <p:extLst>
      <p:ext uri="{BB962C8B-B14F-4D97-AF65-F5344CB8AC3E}">
        <p14:creationId xmlns:p14="http://schemas.microsoft.com/office/powerpoint/2010/main" val="127796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CL" dirty="0"/>
              <a:t>Verbos regulares e irregulares </a:t>
            </a:r>
            <a:endParaRPr lang="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88" y="2580746"/>
            <a:ext cx="5652912" cy="1968676"/>
          </a:xfrm>
        </p:spPr>
        <p:txBody>
          <a:bodyPr rtlCol="0"/>
          <a:lstStyle/>
          <a:p>
            <a:pPr marL="0" indent="0">
              <a:buNone/>
            </a:pPr>
            <a:r>
              <a:rPr lang="es-ES" dirty="0"/>
              <a:t>¿Qué es un verbo? </a:t>
            </a:r>
          </a:p>
          <a:p>
            <a:pPr marL="0" indent="0">
              <a:buNone/>
            </a:pPr>
            <a:r>
              <a:rPr lang="es-ES" dirty="0"/>
              <a:t>¿Cómo lo reconozco en la oración?</a:t>
            </a:r>
          </a:p>
          <a:p>
            <a:pPr marL="0" indent="0">
              <a:buNone/>
            </a:pPr>
            <a:endParaRPr lang="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7156" y="453709"/>
            <a:ext cx="4718756" cy="1127125"/>
          </a:xfrm>
        </p:spPr>
        <p:txBody>
          <a:bodyPr rtlCol="0"/>
          <a:lstStyle/>
          <a:p>
            <a:pPr marL="0" indent="0" rtl="0">
              <a:buNone/>
            </a:pPr>
            <a:r>
              <a:rPr lang="es-CL" dirty="0"/>
              <a:t>Ve el video que se presenta a continuación</a:t>
            </a:r>
            <a:endParaRPr lang="es" dirty="0"/>
          </a:p>
        </p:txBody>
      </p:sp>
      <p:pic>
        <p:nvPicPr>
          <p:cNvPr id="6" name="y2mate.com - ¿Qué son los Verbos Irregulares_ _ Videos Educativos para Niños_uvniN2RPM7k_1080p">
            <a:hlinkClick r:id="" action="ppaction://media"/>
            <a:extLst>
              <a:ext uri="{FF2B5EF4-FFF2-40B4-BE49-F238E27FC236}">
                <a16:creationId xmlns:a16="http://schemas.microsoft.com/office/drawing/2014/main" id="{932519B1-6CED-4F01-86C8-0694F4093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8756" y="2120604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>
            <a:extLst>
              <a:ext uri="{FF2B5EF4-FFF2-40B4-BE49-F238E27FC236}">
                <a16:creationId xmlns:a16="http://schemas.microsoft.com/office/drawing/2014/main" id="{E2BF37F5-AF7E-4D73-BD9C-D4AFD1E85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290363" y="1207967"/>
            <a:ext cx="4851352" cy="1827069"/>
          </a:xfrm>
        </p:spPr>
        <p:txBody>
          <a:bodyPr/>
          <a:lstStyle/>
          <a:p>
            <a:r>
              <a:rPr lang="es-CL" altLang="es-CL" dirty="0"/>
              <a:t>Verbos</a:t>
            </a:r>
            <a:endParaRPr lang="en-US" altLang="es-CL" dirty="0"/>
          </a:p>
        </p:txBody>
      </p:sp>
      <p:sp>
        <p:nvSpPr>
          <p:cNvPr id="3075" name="2 Marcador de contenido">
            <a:extLst>
              <a:ext uri="{FF2B5EF4-FFF2-40B4-BE49-F238E27FC236}">
                <a16:creationId xmlns:a16="http://schemas.microsoft.com/office/drawing/2014/main" id="{2A163214-C681-4D6F-ABB9-64FB31040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853085">
            <a:off x="7029526" y="3195208"/>
            <a:ext cx="4975641" cy="1567921"/>
          </a:xfrm>
        </p:spPr>
        <p:txBody>
          <a:bodyPr>
            <a:normAutofit fontScale="47500" lnSpcReduction="20000"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 Los verbos son palabras que expresan acción, existencia, condición o estado del sujeto. Están formados por la raíz o lexema que es la parte que no varía y el morfema desinencia o terminación que nos indica la persona, número, tiempo y modo de la conjugación del verbo, a estas variaciones del verbo las llamamos también accidentes 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verbales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algn="r">
              <a:buFont typeface="Arial" panose="020B0604020202020204" pitchFamily="34" charset="0"/>
              <a:buNone/>
            </a:pPr>
            <a:endParaRPr lang="en-US" altLang="es-CL" dirty="0"/>
          </a:p>
          <a:p>
            <a:pPr algn="r">
              <a:buFont typeface="Arial" panose="020B0604020202020204" pitchFamily="34" charset="0"/>
              <a:buNone/>
            </a:pPr>
            <a:endParaRPr lang="en-US" altLang="es-CL" dirty="0"/>
          </a:p>
          <a:p>
            <a:pPr algn="r">
              <a:buFont typeface="Arial" panose="020B0604020202020204" pitchFamily="34" charset="0"/>
              <a:buNone/>
            </a:pPr>
            <a:endParaRPr lang="en-US" altLang="es-CL" dirty="0"/>
          </a:p>
          <a:p>
            <a:pPr algn="r">
              <a:buFont typeface="Arial" panose="020B0604020202020204" pitchFamily="34" charset="0"/>
              <a:buNone/>
            </a:pPr>
            <a:endParaRPr lang="en-US" altLang="es-CL" dirty="0"/>
          </a:p>
        </p:txBody>
      </p:sp>
      <p:pic>
        <p:nvPicPr>
          <p:cNvPr id="1028" name="Picture 4" descr="▷ Niños y Niñas: Imágenes Animadas, Gifs y Animaciones ¡100% GRATIS!">
            <a:extLst>
              <a:ext uri="{FF2B5EF4-FFF2-40B4-BE49-F238E27FC236}">
                <a16:creationId xmlns:a16="http://schemas.microsoft.com/office/drawing/2014/main" id="{91AFCA66-1413-4BAB-ABB2-C6EF19486B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1757">
            <a:off x="-324831" y="3419006"/>
            <a:ext cx="26098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0A7A54C-672D-458B-9D7E-A8B9AAE95D25}"/>
              </a:ext>
            </a:extLst>
          </p:cNvPr>
          <p:cNvSpPr/>
          <p:nvPr/>
        </p:nvSpPr>
        <p:spPr>
          <a:xfrm rot="20906485">
            <a:off x="2111020" y="2894542"/>
            <a:ext cx="4809069" cy="982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CORRE A TODA VELOCIDAD 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CD994D8F-E415-46DE-939A-B9B4CF6BC6E8}"/>
              </a:ext>
            </a:extLst>
          </p:cNvPr>
          <p:cNvCxnSpPr>
            <a:cxnSpLocks/>
          </p:cNvCxnSpPr>
          <p:nvPr/>
        </p:nvCxnSpPr>
        <p:spPr>
          <a:xfrm>
            <a:off x="4481687" y="3762828"/>
            <a:ext cx="248357" cy="43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7F27DE8-6CA1-4F10-858A-506248F7DEC2}"/>
              </a:ext>
            </a:extLst>
          </p:cNvPr>
          <p:cNvCxnSpPr/>
          <p:nvPr/>
        </p:nvCxnSpPr>
        <p:spPr>
          <a:xfrm flipH="1">
            <a:off x="3285066" y="4015859"/>
            <a:ext cx="214489" cy="359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F7F8341-A276-4DAB-A2E4-0C07D76F38B6}"/>
              </a:ext>
            </a:extLst>
          </p:cNvPr>
          <p:cNvCxnSpPr>
            <a:cxnSpLocks/>
          </p:cNvCxnSpPr>
          <p:nvPr/>
        </p:nvCxnSpPr>
        <p:spPr>
          <a:xfrm>
            <a:off x="5263664" y="3568344"/>
            <a:ext cx="575731" cy="17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61D50F7-D688-46BC-8F76-B44ED1BA3ACA}"/>
              </a:ext>
            </a:extLst>
          </p:cNvPr>
          <p:cNvSpPr/>
          <p:nvPr/>
        </p:nvSpPr>
        <p:spPr>
          <a:xfrm rot="20939241">
            <a:off x="1420252" y="4236373"/>
            <a:ext cx="6414121" cy="660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4">
                    <a:lumMod val="50000"/>
                  </a:schemeClr>
                </a:solidFill>
              </a:rPr>
              <a:t>Verbo correr       singular    3era persona      tiempo presente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03 0.01297 L 0.09297 0.0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>
            <a:extLst>
              <a:ext uri="{FF2B5EF4-FFF2-40B4-BE49-F238E27FC236}">
                <a16:creationId xmlns:a16="http://schemas.microsoft.com/office/drawing/2014/main" id="{8D83C8E3-DF7D-49BB-8EA6-DD5DD476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Clasificación de verbos</a:t>
            </a:r>
            <a:endParaRPr lang="en-U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2 Marcador de contenido">
            <a:extLst>
              <a:ext uri="{FF2B5EF4-FFF2-40B4-BE49-F238E27FC236}">
                <a16:creationId xmlns:a16="http://schemas.microsoft.com/office/drawing/2014/main" id="{19E0B5B8-02C1-4F8F-B56F-F8759E9DF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  Los verbos se pueden clasificar en regulares e irregulares, se clasifican según su conjugación.</a:t>
            </a:r>
          </a:p>
          <a:p>
            <a:pPr algn="just">
              <a:buNone/>
            </a:pPr>
            <a:endParaRPr lang="es-CL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altLang="es-CL" b="1" u="sng" dirty="0">
                <a:latin typeface="Arial" panose="020B0604020202020204" pitchFamily="34" charset="0"/>
                <a:cs typeface="Arial" panose="020B0604020202020204" pitchFamily="34" charset="0"/>
              </a:rPr>
              <a:t>Verbos regulares: 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Son los que se conjugan igual que los modelos amar, temer, partir, sin experimentar cambios en su lexema (raíz).</a:t>
            </a:r>
          </a:p>
          <a:p>
            <a:pPr algn="just"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Ejemplos: Cantar, deber, vivir, pasar, beber, subir, etc. </a:t>
            </a:r>
          </a:p>
          <a:p>
            <a:pPr algn="just">
              <a:buNone/>
            </a:pPr>
            <a:endParaRPr lang="es-CL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L" altLang="es-CL" b="1" u="sng" dirty="0">
                <a:latin typeface="Arial" panose="020B0604020202020204" pitchFamily="34" charset="0"/>
                <a:cs typeface="Arial" panose="020B0604020202020204" pitchFamily="34" charset="0"/>
              </a:rPr>
              <a:t>Verbos Irregulares: 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Se denominan verbos irregulares aquellos en que, al ser conjugados, se operan modificaciones sea en la raíz, sea en alguna de las terminaciones que correspondería aplicar en base al modo y tiempo; sea en ambas.</a:t>
            </a:r>
          </a:p>
          <a:p>
            <a:pPr algn="just">
              <a:buFont typeface="Arial" panose="020B0604020202020204" pitchFamily="34" charset="0"/>
              <a:buNone/>
            </a:pPr>
            <a:endParaRPr lang="en-U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34CBEA8-39CE-40C6-86CD-379742637F01}"/>
              </a:ext>
            </a:extLst>
          </p:cNvPr>
          <p:cNvSpPr/>
          <p:nvPr/>
        </p:nvSpPr>
        <p:spPr>
          <a:xfrm>
            <a:off x="7326488" y="381575"/>
            <a:ext cx="4120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dirty="0"/>
              <a:t>Registra en tu cuaderno lo mas importante, no olvides escribir la fecha y el objetivo de la clase.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Marcador de contenido">
            <a:extLst>
              <a:ext uri="{FF2B5EF4-FFF2-40B4-BE49-F238E27FC236}">
                <a16:creationId xmlns:a16="http://schemas.microsoft.com/office/drawing/2014/main" id="{199966D8-53CC-46C6-9BF3-3C0CB8CA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24" y="186795"/>
            <a:ext cx="11522075" cy="630431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 Verbos que tienen 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“e”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 en su raíz o en su penúltima sílaba.</a:t>
            </a:r>
          </a:p>
          <a:p>
            <a:pPr>
              <a:buFont typeface="Arial" panose="020B0604020202020204" pitchFamily="34" charset="0"/>
              <a:buNone/>
            </a:pP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Se cambia la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 “e”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 por 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altLang="es-CL" b="1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MX" altLang="es-CL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 en presente de indicativo, de subjuntivo y en imperativo:</a:t>
            </a:r>
            <a:b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MX" altLang="es-C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MX" altLang="es-CL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Calentar</a:t>
            </a:r>
            <a:r>
              <a:rPr lang="es-MX" alt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en sus formas caliento, caliente, calienta tú.</a:t>
            </a:r>
          </a:p>
          <a:p>
            <a:pPr>
              <a:buNone/>
            </a:pPr>
            <a:endParaRPr lang="es-CL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2. Verbos que tienen “o” en penúltima sílaba.</a:t>
            </a:r>
          </a:p>
          <a:p>
            <a:pPr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Se cambian la “o” por “</a:t>
            </a: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ue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” en presente de indicativo, de subjuntivo y en imperativo:</a:t>
            </a:r>
            <a:b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alt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Colgar en sus formas cuelgo, cuelgue, cuelga tú.</a:t>
            </a:r>
          </a:p>
          <a:p>
            <a:pPr>
              <a:buNone/>
            </a:pPr>
            <a:endParaRPr lang="es-CL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3. Verbos que terminan en “</a:t>
            </a: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acer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ecer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ocer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” y algunos de los terminados en “</a:t>
            </a: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ucir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” .</a:t>
            </a:r>
          </a:p>
          <a:p>
            <a:pPr>
              <a:buNone/>
            </a:pP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Se intercala una “z” antes de la “c” en presente de indicativo, de subjuntivo y en imperativo:</a:t>
            </a:r>
            <a:b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altLang="es-CL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CL" altLang="es-C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alt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Lucir en sus formas luzco; luzca; luzcas tú.</a:t>
            </a:r>
          </a:p>
          <a:p>
            <a:pPr>
              <a:buNone/>
            </a:pPr>
            <a:endParaRPr lang="es-CL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s-MX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293FFB-AD8D-4729-A1A7-6B647B73C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43" y="414514"/>
            <a:ext cx="11329368" cy="61556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4. Verbos que terminan en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ducir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”. Además de la irregularidad antes indicada, sustituyen la “c” por “j” en otras formas del pretérito indefinido de indicativo, pretérito imperfecto y futuro imperfecto de subjuntivo:</a:t>
            </a:r>
            <a:b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Inducir en sus formas induje, indujera o indujese, indujere.</a:t>
            </a:r>
          </a:p>
          <a:p>
            <a:pPr marL="0" indent="0">
              <a:buNone/>
            </a:pPr>
            <a:endParaRPr lang="es-CL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5. Verbos que terminan en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etir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estir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endir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enchir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“emir”,”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egir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eguir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edir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ebir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b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Se sustituyen la “e” de la raíz por “i” en formas del presente de indicativo y subjuntivo, imperativo, pretérito indefinido de indicativo, pretérito imperfecto y futuro imperfecto de</a:t>
            </a:r>
          </a:p>
          <a:p>
            <a:pPr marL="0" indent="0">
              <a:buNone/>
            </a:pPr>
            <a:r>
              <a:rPr lang="es-CL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Subjuntivo: Servir en sus formas sirvo, sirva, sirve, sirvió, sirviera, sirviere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s-CL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6. Verbos que terminan en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”, “</a:t>
            </a:r>
            <a:r>
              <a:rPr lang="es-CL" sz="4400" dirty="0" err="1">
                <a:latin typeface="Arial" panose="020B0604020202020204" pitchFamily="34" charset="0"/>
                <a:cs typeface="Arial" panose="020B0604020202020204" pitchFamily="34" charset="0"/>
              </a:rPr>
              <a:t>eñir</a:t>
            </a: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0" indent="0">
              <a:buNone/>
            </a:pPr>
            <a:r>
              <a:rPr lang="es-CL" sz="4400" dirty="0">
                <a:latin typeface="Arial" panose="020B0604020202020204" pitchFamily="34" charset="0"/>
                <a:cs typeface="Arial" panose="020B0604020202020204" pitchFamily="34" charset="0"/>
              </a:rPr>
              <a:t>Además de la irregularidad anteriormente indicada, y como su consecuencia de cambiar la e por i, pierden la i de su terminación, que se repetiría; en formas del presente de indicativo y subjuntivo, imperativo, pretérito indefinido de indicativo, pretérito imperfecto y futuro imperfecto de subjuntivo: </a:t>
            </a:r>
          </a:p>
          <a:p>
            <a:pPr marL="0" indent="0">
              <a:buNone/>
            </a:pPr>
            <a:r>
              <a:rPr lang="es-CL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Teñir en sus formas tiño, tiña, tiñe, etc.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F37D0E-8326-4AB4-B5FC-BCAD0749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7C6-F85B-4A60-8371-0B3B77CB4C5B}" type="slidenum">
              <a:rPr lang="en-US" altLang="es-CL" smtClean="0"/>
              <a:pPr/>
              <a:t>8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36399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999F59-10DA-46FB-8964-902B31C32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42" y="358069"/>
            <a:ext cx="11329369" cy="59528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7. Verbos que terminan en “</a:t>
            </a:r>
            <a:r>
              <a:rPr lang="es-CL" dirty="0" err="1">
                <a:latin typeface="Arial" panose="020B0604020202020204" pitchFamily="34" charset="0"/>
                <a:cs typeface="Arial" panose="020B0604020202020204" pitchFamily="34" charset="0"/>
              </a:rPr>
              <a:t>uir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0" indent="0">
              <a:buNone/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Se agrega una “y” en formas del presente de indicativo y subjuntivo, e imperativo: </a:t>
            </a:r>
          </a:p>
          <a:p>
            <a:pPr marL="0" indent="0">
              <a:buNone/>
            </a:pPr>
            <a:r>
              <a:rPr 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 en sus formas construyo, construya, construye tú.</a:t>
            </a:r>
          </a:p>
          <a:p>
            <a:pPr marL="0" indent="0">
              <a:buNone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8. Diversos verbos que sustituyen la “e” por “</a:t>
            </a:r>
            <a:r>
              <a:rPr lang="es-CL" dirty="0" err="1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” y además cambian la e por i; en formas del presente de subjuntivo, imperativo, pretérito indefinido de indicativo, pretérito imperfecto y futuro imperfecto del subjuntivo:</a:t>
            </a:r>
            <a:br>
              <a:rPr 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Sentir en sus formas siento, sienta, sintió, sintiera, sintiere.</a:t>
            </a:r>
          </a:p>
          <a:p>
            <a:pPr marL="0" indent="0">
              <a:buNone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9. Diversos verbos que en la segunda persona del singular del imperativo, suprimen la terminación “a” o “e”:</a:t>
            </a:r>
            <a:b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Salir en la forma sal tú.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57EAC37-3C28-4DB9-8823-06540324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7C6-F85B-4A60-8371-0B3B77CB4C5B}" type="slidenum">
              <a:rPr lang="en-US" altLang="es-CL" smtClean="0"/>
              <a:pPr/>
              <a:t>9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521705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91_TF66931380" id="{FA304A21-F843-41B5-8646-9ABC0DA5771C}" vid="{3D23BB0D-90EE-4E67-BF03-B8AFFCF74F3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2E390-9EA7-455D-AC1E-A444746248A2}">
  <ds:schemaRefs>
    <ds:schemaRef ds:uri="http://schemas.microsoft.com/office/2006/documentManagement/types"/>
    <ds:schemaRef ds:uri="http://purl.org/dc/elements/1.1/"/>
    <ds:schemaRef ds:uri="71af3243-3dd4-4a8d-8c0d-dd76da1f02a5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escuela primaria</Template>
  <TotalTime>0</TotalTime>
  <Words>1011</Words>
  <Application>Microsoft Office PowerPoint</Application>
  <PresentationFormat>Panorámica</PresentationFormat>
  <Paragraphs>71</Paragraphs>
  <Slides>11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Aharoni</vt:lpstr>
      <vt:lpstr>Arial</vt:lpstr>
      <vt:lpstr>Calibri</vt:lpstr>
      <vt:lpstr>Comic Sans MS</vt:lpstr>
      <vt:lpstr>Franklin Gothic Book</vt:lpstr>
      <vt:lpstr>Times New Roman</vt:lpstr>
      <vt:lpstr>Tema de Office</vt:lpstr>
      <vt:lpstr>Presentación de PowerPoint</vt:lpstr>
      <vt:lpstr>RUTA DEL APRENDIZAJE </vt:lpstr>
      <vt:lpstr>Presentación de PowerPoint</vt:lpstr>
      <vt:lpstr>Verbos regulares e irregulares </vt:lpstr>
      <vt:lpstr>Verbos</vt:lpstr>
      <vt:lpstr>Clasificación de verbos</vt:lpstr>
      <vt:lpstr>Presentación de PowerPoint</vt:lpstr>
      <vt:lpstr>Presentación de PowerPoint</vt:lpstr>
      <vt:lpstr>Presentación de PowerPoint</vt:lpstr>
      <vt:lpstr>¡Ahora a trabajar en guía!  La guía se encuentra en el archivo de tarea </vt:lpstr>
      <vt:lpstr>CIERRE  Después de la guía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2020-04-01T22:45:24Z</dcterms:created>
  <dcterms:modified xsi:type="dcterms:W3CDTF">2020-04-03T01:45:29Z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