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59" r:id="rId10"/>
    <p:sldId id="268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3"/>
    <p:restoredTop sz="94620"/>
  </p:normalViewPr>
  <p:slideViewPr>
    <p:cSldViewPr snapToGrid="0" snapToObjects="1">
      <p:cViewPr>
        <p:scale>
          <a:sx n="81" d="100"/>
          <a:sy n="81" d="100"/>
        </p:scale>
        <p:origin x="-27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23CB4-F646-6E41-856E-06950BFC45DA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A51E8-A4CC-DB44-8DAD-74F6B408CF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2538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9792D-55C2-274B-862C-26BEF90E280B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0893B-A196-544D-BEE1-E9A7C7C984B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3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037E1C-3D60-E74C-8682-3EE0514962CD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A182310-73F9-F046-A050-A100052C5D3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84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2063487"/>
            <a:ext cx="8689976" cy="2509213"/>
          </a:xfrm>
        </p:spPr>
        <p:txBody>
          <a:bodyPr/>
          <a:lstStyle/>
          <a:p>
            <a:r>
              <a:rPr lang="es-ES_tradnl" dirty="0" smtClean="0"/>
              <a:t>HABILIDADES SOCIALES (HS)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4572700"/>
            <a:ext cx="8689976" cy="1371599"/>
          </a:xfrm>
        </p:spPr>
        <p:txBody>
          <a:bodyPr/>
          <a:lstStyle/>
          <a:p>
            <a:pPr algn="ctr"/>
            <a:r>
              <a:rPr lang="es-ES_tradnl" dirty="0" smtClean="0"/>
              <a:t>EQUIPO DE CONVIVENCIA ESCOLAR 2020</a:t>
            </a:r>
            <a:endParaRPr lang="es-ES_tradnl" dirty="0"/>
          </a:p>
        </p:txBody>
      </p:sp>
      <p:pic>
        <p:nvPicPr>
          <p:cNvPr id="1026" name="Picture 2" descr="esultado de imagen para habilidades sociales anim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12" y="1147683"/>
            <a:ext cx="5607776" cy="286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82855" y="106411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38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61210F8D-F7F2-47FC-91CB-247E361A59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mágenes, fotos de stock y vectores sobre Emoticon+pensando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1"/>
          <a:stretch/>
        </p:blipFill>
        <p:spPr bwMode="auto">
          <a:xfrm>
            <a:off x="646841" y="618518"/>
            <a:ext cx="5445781" cy="5172682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41509D60-00A2-43CB-85EE-55A4E714BF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>
            <a:normAutofit/>
          </a:bodyPr>
          <a:lstStyle/>
          <a:p>
            <a:r>
              <a:rPr lang="es-ES_tradnl" b="1" dirty="0"/>
              <a:t>¿qué aprendí?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_tradnl" sz="1800"/>
              <a:t>Responde en tu cuaderno de orientación, las siguientes preguntas:</a:t>
            </a:r>
          </a:p>
          <a:p>
            <a:pPr>
              <a:lnSpc>
                <a:spcPct val="110000"/>
              </a:lnSpc>
            </a:pPr>
            <a:r>
              <a:rPr lang="es-ES_tradnl" sz="1800"/>
              <a:t>1. ¿cuál es la importancia de las habilidades sociales?</a:t>
            </a:r>
          </a:p>
          <a:p>
            <a:pPr>
              <a:lnSpc>
                <a:spcPct val="110000"/>
              </a:lnSpc>
            </a:pPr>
            <a:r>
              <a:rPr lang="es-ES_tradnl" sz="1800"/>
              <a:t>2. ¿qué tipo de habilidades sociales crees que tienes?</a:t>
            </a:r>
          </a:p>
          <a:p>
            <a:pPr>
              <a:lnSpc>
                <a:spcPct val="110000"/>
              </a:lnSpc>
            </a:pPr>
            <a:r>
              <a:rPr lang="es-ES_tradnl" sz="1800"/>
              <a:t>3. Menciona una habilidad social que aprendiste de una persona significativa para ti.</a:t>
            </a:r>
          </a:p>
          <a:p>
            <a:pPr>
              <a:lnSpc>
                <a:spcPct val="110000"/>
              </a:lnSpc>
            </a:pPr>
            <a:endParaRPr lang="es-ES_tradnl" sz="1800"/>
          </a:p>
          <a:p>
            <a:pPr>
              <a:lnSpc>
                <a:spcPct val="110000"/>
              </a:lnSpc>
            </a:pPr>
            <a:endParaRPr lang="es-ES_tradnl" sz="1800"/>
          </a:p>
        </p:txBody>
      </p: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82855" y="106411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73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sultado de imagen para habilidades sociales anim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r="6445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1CB8282-44AF-40D0-A7E2-03734788D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ounded Rectangle 8">
            <a:extLst>
              <a:ext uri="{FF2B5EF4-FFF2-40B4-BE49-F238E27FC236}">
                <a16:creationId xmlns="" xmlns:a16="http://schemas.microsoft.com/office/drawing/2014/main" id="{D77CF7D5-36A3-4ED3-AE46-77E42D2AA7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s-ES_tradnl" dirty="0"/>
              <a:t>¿Qué son las habilidades sociales?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es-ES_tradnl" dirty="0"/>
              <a:t>Son un conjunto de comportamientos que nos permiten actuar de forma satisfactoria en las relaciones sociales.</a:t>
            </a:r>
          </a:p>
          <a:p>
            <a:r>
              <a:rPr lang="es-ES_tradnl" dirty="0"/>
              <a:t>Son las capacidades que desarrollan las personas para relacionarse con los demás (padres, hermanos, profesores, amigos, familiares).</a:t>
            </a: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82855" y="106411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213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>
                <a:solidFill>
                  <a:srgbClr val="FFC000"/>
                </a:solidFill>
              </a:rPr>
              <a:t>Habilidades que están dentro de las HS: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lipse 3"/>
          <p:cNvSpPr/>
          <p:nvPr/>
        </p:nvSpPr>
        <p:spPr>
          <a:xfrm>
            <a:off x="456614" y="1845734"/>
            <a:ext cx="3305908" cy="89095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ESCUCHAR</a:t>
            </a:r>
            <a:endParaRPr lang="es-ES_tradnl" b="1" dirty="0"/>
          </a:p>
        </p:txBody>
      </p:sp>
      <p:sp>
        <p:nvSpPr>
          <p:cNvPr id="5" name="Elipse 4"/>
          <p:cNvSpPr/>
          <p:nvPr/>
        </p:nvSpPr>
        <p:spPr>
          <a:xfrm>
            <a:off x="4473526" y="1813431"/>
            <a:ext cx="3305908" cy="890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COMPARTIR</a:t>
            </a:r>
            <a:endParaRPr lang="es-ES_tradnl" b="1" dirty="0"/>
          </a:p>
        </p:txBody>
      </p:sp>
      <p:sp>
        <p:nvSpPr>
          <p:cNvPr id="6" name="Elipse 5"/>
          <p:cNvSpPr/>
          <p:nvPr/>
        </p:nvSpPr>
        <p:spPr>
          <a:xfrm>
            <a:off x="8303456" y="1813431"/>
            <a:ext cx="3305908" cy="89095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APOYAR</a:t>
            </a:r>
            <a:endParaRPr lang="es-ES_tradnl" b="1" dirty="0"/>
          </a:p>
        </p:txBody>
      </p:sp>
      <p:sp>
        <p:nvSpPr>
          <p:cNvPr id="7" name="Elipse 6"/>
          <p:cNvSpPr/>
          <p:nvPr/>
        </p:nvSpPr>
        <p:spPr>
          <a:xfrm>
            <a:off x="2414953" y="2997983"/>
            <a:ext cx="3305908" cy="89095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ANIMAR</a:t>
            </a:r>
            <a:endParaRPr lang="es-ES_tradnl" b="1" dirty="0"/>
          </a:p>
        </p:txBody>
      </p:sp>
      <p:sp>
        <p:nvSpPr>
          <p:cNvPr id="8" name="Elipse 7"/>
          <p:cNvSpPr/>
          <p:nvPr/>
        </p:nvSpPr>
        <p:spPr>
          <a:xfrm>
            <a:off x="6650502" y="3029506"/>
            <a:ext cx="3305908" cy="89095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RESPETAR</a:t>
            </a:r>
            <a:endParaRPr lang="es-ES_tradnl" b="1" dirty="0"/>
          </a:p>
        </p:txBody>
      </p:sp>
      <p:sp>
        <p:nvSpPr>
          <p:cNvPr id="9" name="Elipse 8"/>
          <p:cNvSpPr/>
          <p:nvPr/>
        </p:nvSpPr>
        <p:spPr>
          <a:xfrm>
            <a:off x="4601894" y="4245581"/>
            <a:ext cx="3305908" cy="8909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ACEPTAR</a:t>
            </a:r>
            <a:endParaRPr lang="es-ES_tradnl" b="1" dirty="0"/>
          </a:p>
        </p:txBody>
      </p:sp>
      <p:sp>
        <p:nvSpPr>
          <p:cNvPr id="10" name="Elipse 9"/>
          <p:cNvSpPr/>
          <p:nvPr/>
        </p:nvSpPr>
        <p:spPr>
          <a:xfrm>
            <a:off x="4601894" y="5344420"/>
            <a:ext cx="3305908" cy="8909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DECIR “NO”</a:t>
            </a:r>
            <a:endParaRPr lang="es-ES_tradnl" b="1" dirty="0"/>
          </a:p>
        </p:txBody>
      </p:sp>
      <p:pic>
        <p:nvPicPr>
          <p:cNvPr id="11" name="Imagen 10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82855" y="106411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123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48FE65CB-EFD8-497D-A30A-093E20EACB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sultado de imagen para habilidades sociales niños anim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17606" b="10138"/>
          <a:stretch/>
        </p:blipFill>
        <p:spPr bwMode="auto">
          <a:xfrm>
            <a:off x="5301330" y="2138173"/>
            <a:ext cx="6299887" cy="373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00E374F5-52B2-4260-8B1C-54237931F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235001" cy="3881309"/>
          </a:xfrm>
        </p:spPr>
        <p:txBody>
          <a:bodyPr>
            <a:normAutofit/>
          </a:bodyPr>
          <a:lstStyle/>
          <a:p>
            <a:r>
              <a:rPr lang="es-ES_tradnl" sz="1700"/>
              <a:t>Para poder relacionarnos de manera satisfactoria con los demás</a:t>
            </a:r>
          </a:p>
          <a:p>
            <a:r>
              <a:rPr lang="es-ES_tradnl" sz="1700" dirty="0"/>
              <a:t>Para aprender a seguir normas sociales</a:t>
            </a:r>
          </a:p>
          <a:p>
            <a:r>
              <a:rPr lang="es-ES_tradnl" sz="1700" dirty="0"/>
              <a:t>Para desarrollar una buena autoestima</a:t>
            </a:r>
          </a:p>
          <a:p>
            <a:r>
              <a:rPr lang="es-ES_tradnl" sz="1700" dirty="0"/>
              <a:t>Para mejorar el rendimiento escolar</a:t>
            </a:r>
          </a:p>
          <a:p>
            <a:r>
              <a:rPr lang="es-ES_tradnl" sz="1700" dirty="0"/>
              <a:t>Para disminuir el acoso escolar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5307" y="396615"/>
            <a:ext cx="5444823" cy="1573863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00B0F0"/>
                </a:solidFill>
              </a:rPr>
              <a:t>¿Para qué sirven?</a:t>
            </a: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82855" y="106411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70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>
                <a:solidFill>
                  <a:srgbClr val="00B050"/>
                </a:solidFill>
              </a:rPr>
              <a:t>Indicadores que ayudan a reconocer cuando un alguien carece de HS</a:t>
            </a:r>
            <a:endParaRPr lang="es-ES_tradnl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/>
              <a:t>Tiene </a:t>
            </a:r>
            <a:r>
              <a:rPr lang="es-ES_tradnl" dirty="0"/>
              <a:t>problemas de relación con los profesores y/o los padres u otros </a:t>
            </a:r>
            <a:r>
              <a:rPr lang="es-ES_tradnl" dirty="0" smtClean="0"/>
              <a:t>adultos</a:t>
            </a:r>
          </a:p>
          <a:p>
            <a:r>
              <a:rPr lang="es-ES_tradnl" dirty="0" smtClean="0"/>
              <a:t>No </a:t>
            </a:r>
            <a:r>
              <a:rPr lang="es-ES_tradnl" dirty="0"/>
              <a:t>expresa sus deseos y preferencias de forma </a:t>
            </a:r>
            <a:r>
              <a:rPr lang="es-ES_tradnl" dirty="0" smtClean="0"/>
              <a:t>clara</a:t>
            </a:r>
          </a:p>
          <a:p>
            <a:r>
              <a:rPr lang="es-ES_tradnl" dirty="0" smtClean="0"/>
              <a:t>No </a:t>
            </a:r>
            <a:r>
              <a:rPr lang="es-ES_tradnl" dirty="0"/>
              <a:t>sabe hacer valer sus </a:t>
            </a:r>
            <a:r>
              <a:rPr lang="es-ES_tradnl" dirty="0" smtClean="0"/>
              <a:t>derechos</a:t>
            </a:r>
          </a:p>
          <a:p>
            <a:r>
              <a:rPr lang="es-ES_tradnl" dirty="0" smtClean="0"/>
              <a:t>Es </a:t>
            </a:r>
            <a:r>
              <a:rPr lang="es-ES_tradnl" dirty="0"/>
              <a:t>fácilmente intimidado por niños/as violentos o </a:t>
            </a:r>
            <a:r>
              <a:rPr lang="es-ES_tradnl" dirty="0" smtClean="0"/>
              <a:t>agresivos</a:t>
            </a:r>
          </a:p>
          <a:p>
            <a:r>
              <a:rPr lang="es-ES_tradnl" dirty="0" smtClean="0"/>
              <a:t>Expresa </a:t>
            </a:r>
            <a:r>
              <a:rPr lang="es-ES_tradnl" dirty="0"/>
              <a:t>sus frustraciones discutiendo o agrediendo a </a:t>
            </a:r>
            <a:r>
              <a:rPr lang="es-ES_tradnl" dirty="0" smtClean="0"/>
              <a:t>otros</a:t>
            </a:r>
          </a:p>
          <a:p>
            <a:r>
              <a:rPr lang="es-ES_tradnl" dirty="0" smtClean="0"/>
              <a:t>Se </a:t>
            </a:r>
            <a:r>
              <a:rPr lang="es-ES_tradnl" dirty="0"/>
              <a:t>muestra excesivamente tímido o </a:t>
            </a:r>
            <a:r>
              <a:rPr lang="es-ES_tradnl" dirty="0" smtClean="0"/>
              <a:t>inhibido</a:t>
            </a:r>
          </a:p>
          <a:p>
            <a:r>
              <a:rPr lang="es-ES_tradnl" dirty="0" smtClean="0"/>
              <a:t>Tiene dificultades para tomar o respetar turnos</a:t>
            </a:r>
          </a:p>
          <a:p>
            <a:r>
              <a:rPr lang="es-ES_tradnl" dirty="0" smtClean="0"/>
              <a:t>No muestra interés por otros</a:t>
            </a:r>
          </a:p>
          <a:p>
            <a:r>
              <a:rPr lang="es-ES_tradnl" dirty="0" smtClean="0"/>
              <a:t>Usualmente es rechazado</a:t>
            </a:r>
            <a:endParaRPr lang="es-ES_tradnl" dirty="0"/>
          </a:p>
        </p:txBody>
      </p:sp>
      <p:pic>
        <p:nvPicPr>
          <p:cNvPr id="6146" name="Picture 2" descr="esultado de imagen para niño inquieto anim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59" y="2928697"/>
            <a:ext cx="4167963" cy="31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82855" y="106411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031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D20EF05B-48CD-41DE-82FE-C25A5A3008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12">
            <a:extLst>
              <a:ext uri="{FF2B5EF4-FFF2-40B4-BE49-F238E27FC236}">
                <a16:creationId xmlns="" xmlns:a16="http://schemas.microsoft.com/office/drawing/2014/main" id="{C9DFF8EB-B522-4773-B8CF-C10622C1FA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 descr="esultado de imagen para habilidades sociales anim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3" r="30870" b="-1"/>
          <a:stretch/>
        </p:blipFill>
        <p:spPr bwMode="auto">
          <a:xfrm>
            <a:off x="7756448" y="1349992"/>
            <a:ext cx="3155366" cy="40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EA99E25-F57B-4182-929C-D5A100153A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1596177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¿Cómo se aprenden las HS?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5910274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_tradnl" sz="1700" dirty="0"/>
              <a:t>A través del aprendizaje (observación, imitación, información).</a:t>
            </a:r>
          </a:p>
          <a:p>
            <a:pPr>
              <a:lnSpc>
                <a:spcPct val="110000"/>
              </a:lnSpc>
            </a:pPr>
            <a:r>
              <a:rPr lang="es-ES_tradnl" sz="1700" dirty="0"/>
              <a:t>Generalmente los niños y adolescentes adquieren cómo relacionarse en base a cómo actúan sus figuras significativas (padres, amigos, hermanos, tíos, </a:t>
            </a:r>
            <a:r>
              <a:rPr lang="es-ES_tradnl" sz="1700" dirty="0" err="1"/>
              <a:t>etc</a:t>
            </a:r>
            <a:r>
              <a:rPr lang="es-ES_tradnl" sz="1700" dirty="0"/>
              <a:t>).</a:t>
            </a:r>
          </a:p>
          <a:p>
            <a:pPr>
              <a:lnSpc>
                <a:spcPct val="110000"/>
              </a:lnSpc>
            </a:pPr>
            <a:r>
              <a:rPr lang="es-ES_tradnl" sz="1700" dirty="0"/>
              <a:t>Así, los niños pueden aprender cómo relacionarse con los padres, familiares, profesores y amigos.</a:t>
            </a:r>
          </a:p>
          <a:p>
            <a:pPr>
              <a:lnSpc>
                <a:spcPct val="110000"/>
              </a:lnSpc>
            </a:pPr>
            <a:r>
              <a:rPr lang="es-ES_tradnl" sz="1700" dirty="0"/>
              <a:t>Se aprenden cosas importantes como saber “decir no” de buena manera y resolver conflictos.</a:t>
            </a: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82855" y="106411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982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48FE65CB-EFD8-497D-A30A-093E20EACB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643" y="1328014"/>
            <a:ext cx="6299887" cy="40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00E374F5-52B2-4260-8B1C-54237931F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es-ES_tradnl" sz="1800"/>
              <a:t>Que el niño aprenda a coordinar las propias emociones y relaciones con otras personas y todo lo que esto implica:</a:t>
            </a:r>
          </a:p>
          <a:p>
            <a:r>
              <a:rPr lang="es-ES_tradnl" sz="1800"/>
              <a:t>Capacidad de mostrar, sentir y recibir afecto</a:t>
            </a:r>
          </a:p>
          <a:p>
            <a:r>
              <a:rPr lang="es-ES_tradnl" sz="1800"/>
              <a:t>Colaborar con los demás</a:t>
            </a:r>
          </a:p>
          <a:p>
            <a:r>
              <a:rPr lang="es-ES_tradnl" sz="1800"/>
              <a:t>Prestar ayuda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</a:rPr>
              <a:t>Es importante:</a:t>
            </a:r>
          </a:p>
        </p:txBody>
      </p: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82855" y="106411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171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>
                <a:solidFill>
                  <a:schemeClr val="accent2">
                    <a:lumMod val="50000"/>
                  </a:schemeClr>
                </a:solidFill>
              </a:rPr>
              <a:t>Es importante: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116974" y="1768570"/>
            <a:ext cx="10363826" cy="3424107"/>
          </a:xfrm>
        </p:spPr>
        <p:txBody>
          <a:bodyPr/>
          <a:lstStyle/>
          <a:p>
            <a:r>
              <a:rPr lang="es-ES_tradnl" b="1" dirty="0" smtClean="0">
                <a:solidFill>
                  <a:schemeClr val="accent6"/>
                </a:solidFill>
              </a:rPr>
              <a:t>El autocontrol: </a:t>
            </a:r>
            <a:r>
              <a:rPr lang="es-ES_tradnl" dirty="0" smtClean="0"/>
              <a:t>Aprender a tomar distancia emocional antes de responder, esto implica, reconocer las emociones, dialogar con uno mismo, pensar en los músculos y en la relación.</a:t>
            </a:r>
          </a:p>
          <a:p>
            <a:r>
              <a:rPr lang="es-ES_tradnl" b="1" dirty="0" smtClean="0">
                <a:solidFill>
                  <a:schemeClr val="accent4"/>
                </a:solidFill>
              </a:rPr>
              <a:t>La escucha activa: </a:t>
            </a:r>
            <a:r>
              <a:rPr lang="es-ES_tradnl" dirty="0" smtClean="0"/>
              <a:t>Expresarse y explicar lo que estamos sintiendo y también escuchar al otro.</a:t>
            </a:r>
          </a:p>
          <a:p>
            <a:r>
              <a:rPr lang="es-ES_tradnl" b="1" dirty="0" smtClean="0">
                <a:solidFill>
                  <a:schemeClr val="accent2"/>
                </a:solidFill>
              </a:rPr>
              <a:t>La empatía:</a:t>
            </a:r>
            <a:r>
              <a:rPr lang="es-ES_tradnl" b="1" dirty="0" smtClean="0"/>
              <a:t> </a:t>
            </a:r>
            <a:r>
              <a:rPr lang="es-ES_tradnl" dirty="0" smtClean="0"/>
              <a:t>Es la habilidad para ponerse en el lugar de otra persona. Escuchar los sentimientos de los demás, tratando de entender los motivos por los que actúa de ese modo.</a:t>
            </a:r>
            <a:endParaRPr lang="es-ES_tradnl" b="1" dirty="0"/>
          </a:p>
        </p:txBody>
      </p:sp>
      <p:pic>
        <p:nvPicPr>
          <p:cNvPr id="10242" name="Picture 2" descr="esultado de imagen para habilidades sociales anim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44" y="5044345"/>
            <a:ext cx="3191540" cy="15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82855" y="106411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70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 resumen</a:t>
            </a:r>
            <a:endParaRPr lang="es-ES_tradn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5" y="1926825"/>
            <a:ext cx="10363826" cy="3424107"/>
          </a:xfrm>
        </p:spPr>
        <p:txBody>
          <a:bodyPr/>
          <a:lstStyle/>
          <a:p>
            <a:r>
              <a:rPr lang="es-ES_tradnl" dirty="0" smtClean="0"/>
              <a:t>Comportamientos recompensados por los demás.</a:t>
            </a:r>
          </a:p>
          <a:p>
            <a:r>
              <a:rPr lang="es-ES_tradnl" dirty="0" smtClean="0"/>
              <a:t>Formas de interacción que generan beneficios personales y para los demás.</a:t>
            </a:r>
          </a:p>
          <a:p>
            <a:r>
              <a:rPr lang="es-ES_tradnl" dirty="0" smtClean="0"/>
              <a:t>Conductas verbales y no verbales que influyen en los otros.</a:t>
            </a:r>
          </a:p>
          <a:p>
            <a:r>
              <a:rPr lang="es-ES_tradnl" smtClean="0"/>
              <a:t>Respuestas </a:t>
            </a:r>
            <a:r>
              <a:rPr lang="es-ES_tradnl" dirty="0" smtClean="0"/>
              <a:t>deseables para los demás.</a:t>
            </a:r>
            <a:endParaRPr lang="es-ES_tradnl" dirty="0"/>
          </a:p>
        </p:txBody>
      </p:sp>
      <p:pic>
        <p:nvPicPr>
          <p:cNvPr id="4" name="Picture 2" descr="esultado de imagen para habilidades sociales anim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66" y="3949803"/>
            <a:ext cx="4902200" cy="19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82855" y="106411"/>
            <a:ext cx="717477" cy="85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72194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444</TotalTime>
  <Words>483</Words>
  <Application>Microsoft Office PowerPoint</Application>
  <PresentationFormat>Personalizado</PresentationFormat>
  <Paragraphs>53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Gota</vt:lpstr>
      <vt:lpstr>HABILIDADES SOCIALES (HS)</vt:lpstr>
      <vt:lpstr>¿Qué son las habilidades sociales?</vt:lpstr>
      <vt:lpstr>Habilidades que están dentro de las HS:</vt:lpstr>
      <vt:lpstr>¿Para qué sirven?</vt:lpstr>
      <vt:lpstr>Indicadores que ayudan a reconocer cuando un alguien carece de HS</vt:lpstr>
      <vt:lpstr>¿Cómo se aprenden las HS?</vt:lpstr>
      <vt:lpstr>Es importante:</vt:lpstr>
      <vt:lpstr>Es importante:</vt:lpstr>
      <vt:lpstr>En resumen</vt:lpstr>
      <vt:lpstr>¿qué aprendí?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SOCIALES</dc:title>
  <dc:creator>LAURA  CAMILA RODRIGUEZ GARRIDO</dc:creator>
  <cp:lastModifiedBy>INSPECTORIA</cp:lastModifiedBy>
  <cp:revision>14</cp:revision>
  <dcterms:created xsi:type="dcterms:W3CDTF">2019-11-12T16:18:29Z</dcterms:created>
  <dcterms:modified xsi:type="dcterms:W3CDTF">2020-10-28T13:21:19Z</dcterms:modified>
</cp:coreProperties>
</file>