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7" r:id="rId4"/>
    <p:sldId id="262" r:id="rId5"/>
    <p:sldId id="266" r:id="rId6"/>
    <p:sldId id="267" r:id="rId7"/>
    <p:sldId id="268" r:id="rId8"/>
    <p:sldId id="269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00FA00"/>
    <a:srgbClr val="73FB79"/>
    <a:srgbClr val="FF8AD8"/>
    <a:srgbClr val="D5FC79"/>
    <a:srgbClr val="0096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9"/>
    <p:restoredTop sz="94585"/>
  </p:normalViewPr>
  <p:slideViewPr>
    <p:cSldViewPr snapToGrid="0" snapToObjects="1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ED2D6-716D-4C49-9E6C-6D0A35BEB2E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CEC61A8B-AC4F-486B-90FB-BB9D4C5A7343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CL" sz="2000" dirty="0"/>
            <a:t>Aumenta nuestro autoconocimiento, es decir el conocimiento de sí mismo</a:t>
          </a:r>
        </a:p>
      </dgm:t>
    </dgm:pt>
    <dgm:pt modelId="{82F18430-E1C9-47C8-9398-2AF1B56DCA91}" type="parTrans" cxnId="{62AD8220-F78C-4E36-B9F1-8097E7A5EE36}">
      <dgm:prSet/>
      <dgm:spPr/>
      <dgm:t>
        <a:bodyPr/>
        <a:lstStyle/>
        <a:p>
          <a:endParaRPr lang="es-CL" sz="2000"/>
        </a:p>
      </dgm:t>
    </dgm:pt>
    <dgm:pt modelId="{21BAD885-0E1A-4A2B-9B71-DA8EFE6D36FF}" type="sibTrans" cxnId="{62AD8220-F78C-4E36-B9F1-8097E7A5EE36}">
      <dgm:prSet/>
      <dgm:spPr/>
      <dgm:t>
        <a:bodyPr/>
        <a:lstStyle/>
        <a:p>
          <a:endParaRPr lang="es-CL" sz="2000"/>
        </a:p>
      </dgm:t>
    </dgm:pt>
    <dgm:pt modelId="{9EC442F1-05CC-4D97-BBD1-1084529C9D19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L" sz="2000" dirty="0"/>
            <a:t>Podemos tomar mejores decisiones y de manera más responsable </a:t>
          </a:r>
        </a:p>
      </dgm:t>
    </dgm:pt>
    <dgm:pt modelId="{77F64313-BD66-4595-8D35-1D6D5A2CF94B}" type="parTrans" cxnId="{2802644A-678B-40DC-94AD-382841ABB605}">
      <dgm:prSet/>
      <dgm:spPr/>
      <dgm:t>
        <a:bodyPr/>
        <a:lstStyle/>
        <a:p>
          <a:endParaRPr lang="es-CL" sz="2000"/>
        </a:p>
      </dgm:t>
    </dgm:pt>
    <dgm:pt modelId="{C33999EC-8E55-4D86-A4B9-75819D815838}" type="sibTrans" cxnId="{2802644A-678B-40DC-94AD-382841ABB605}">
      <dgm:prSet/>
      <dgm:spPr/>
      <dgm:t>
        <a:bodyPr/>
        <a:lstStyle/>
        <a:p>
          <a:endParaRPr lang="es-CL" sz="2000"/>
        </a:p>
      </dgm:t>
    </dgm:pt>
    <dgm:pt modelId="{45628D38-25DC-4725-A541-057EBA7262B0}" type="pres">
      <dgm:prSet presAssocID="{2ACED2D6-716D-4C49-9E6C-6D0A35BEB2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1215BA-409F-4B74-A38D-3D98048671FF}" type="pres">
      <dgm:prSet presAssocID="{CEC61A8B-AC4F-486B-90FB-BB9D4C5A7343}" presName="parentText" presStyleLbl="node1" presStyleIdx="0" presStyleCnt="2" custLinFactY="-143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215B10-F281-479D-B451-901AEFC5F014}" type="pres">
      <dgm:prSet presAssocID="{21BAD885-0E1A-4A2B-9B71-DA8EFE6D36FF}" presName="spacer" presStyleCnt="0"/>
      <dgm:spPr/>
    </dgm:pt>
    <dgm:pt modelId="{873F7199-8725-4328-8FE6-905D044624F9}" type="pres">
      <dgm:prSet presAssocID="{9EC442F1-05CC-4D97-BBD1-1084529C9D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02644A-678B-40DC-94AD-382841ABB605}" srcId="{2ACED2D6-716D-4C49-9E6C-6D0A35BEB2ED}" destId="{9EC442F1-05CC-4D97-BBD1-1084529C9D19}" srcOrd="1" destOrd="0" parTransId="{77F64313-BD66-4595-8D35-1D6D5A2CF94B}" sibTransId="{C33999EC-8E55-4D86-A4B9-75819D815838}"/>
    <dgm:cxn modelId="{FFE819E0-1F98-4FF5-8664-88B167A2F04C}" type="presOf" srcId="{9EC442F1-05CC-4D97-BBD1-1084529C9D19}" destId="{873F7199-8725-4328-8FE6-905D044624F9}" srcOrd="0" destOrd="0" presId="urn:microsoft.com/office/officeart/2005/8/layout/vList2"/>
    <dgm:cxn modelId="{62AD8220-F78C-4E36-B9F1-8097E7A5EE36}" srcId="{2ACED2D6-716D-4C49-9E6C-6D0A35BEB2ED}" destId="{CEC61A8B-AC4F-486B-90FB-BB9D4C5A7343}" srcOrd="0" destOrd="0" parTransId="{82F18430-E1C9-47C8-9398-2AF1B56DCA91}" sibTransId="{21BAD885-0E1A-4A2B-9B71-DA8EFE6D36FF}"/>
    <dgm:cxn modelId="{D1D482D6-3CC7-4D92-8B5A-9ECCCD8CD100}" type="presOf" srcId="{2ACED2D6-716D-4C49-9E6C-6D0A35BEB2ED}" destId="{45628D38-25DC-4725-A541-057EBA7262B0}" srcOrd="0" destOrd="0" presId="urn:microsoft.com/office/officeart/2005/8/layout/vList2"/>
    <dgm:cxn modelId="{6D9765CA-5314-4E9C-BDF3-59557D827DED}" type="presOf" srcId="{CEC61A8B-AC4F-486B-90FB-BB9D4C5A7343}" destId="{8E1215BA-409F-4B74-A38D-3D98048671FF}" srcOrd="0" destOrd="0" presId="urn:microsoft.com/office/officeart/2005/8/layout/vList2"/>
    <dgm:cxn modelId="{FFC209A1-6434-4E31-9A14-7F290642B10F}" type="presParOf" srcId="{45628D38-25DC-4725-A541-057EBA7262B0}" destId="{8E1215BA-409F-4B74-A38D-3D98048671FF}" srcOrd="0" destOrd="0" presId="urn:microsoft.com/office/officeart/2005/8/layout/vList2"/>
    <dgm:cxn modelId="{EB4DA0A9-9749-4B7E-9919-2757076C6BDF}" type="presParOf" srcId="{45628D38-25DC-4725-A541-057EBA7262B0}" destId="{43215B10-F281-479D-B451-901AEFC5F014}" srcOrd="1" destOrd="0" presId="urn:microsoft.com/office/officeart/2005/8/layout/vList2"/>
    <dgm:cxn modelId="{60DDBD80-F57B-4EBD-9ADF-AA40AF542224}" type="presParOf" srcId="{45628D38-25DC-4725-A541-057EBA7262B0}" destId="{873F7199-8725-4328-8FE6-905D044624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A24AE-7305-424E-9DCD-B71E994B74DD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B6AE28E-6B82-4344-A50E-B82A4FB9C4D8}">
      <dgm:prSet phldrT="[Texto]" custT="1"/>
      <dgm:spPr/>
      <dgm:t>
        <a:bodyPr/>
        <a:lstStyle/>
        <a:p>
          <a:r>
            <a:rPr lang="es-CL" sz="1800" dirty="0"/>
            <a:t>AUTO-CONCIENCIA</a:t>
          </a:r>
        </a:p>
        <a:p>
          <a:endParaRPr lang="es-CL" sz="1800" dirty="0"/>
        </a:p>
        <a:p>
          <a:r>
            <a:rPr lang="es-CL" sz="1800" dirty="0"/>
            <a:t>Ser consientes de como nos sentimos y como nos afecta</a:t>
          </a:r>
        </a:p>
      </dgm:t>
    </dgm:pt>
    <dgm:pt modelId="{877D230B-1E3A-4B30-AA0C-132058CF5EAA}" type="parTrans" cxnId="{C67DF7E1-ACB1-4BFE-BEFA-4E6370FD936F}">
      <dgm:prSet/>
      <dgm:spPr/>
      <dgm:t>
        <a:bodyPr/>
        <a:lstStyle/>
        <a:p>
          <a:endParaRPr lang="es-CL" sz="2000"/>
        </a:p>
      </dgm:t>
    </dgm:pt>
    <dgm:pt modelId="{04531B61-5485-461F-97A1-EAF8BA8E29A4}" type="sibTrans" cxnId="{C67DF7E1-ACB1-4BFE-BEFA-4E6370FD936F}">
      <dgm:prSet/>
      <dgm:spPr/>
      <dgm:t>
        <a:bodyPr/>
        <a:lstStyle/>
        <a:p>
          <a:endParaRPr lang="es-CL" sz="2000"/>
        </a:p>
      </dgm:t>
    </dgm:pt>
    <dgm:pt modelId="{4731CF67-5BBC-40F1-9D2E-3127B51CF623}">
      <dgm:prSet phldrT="[Texto]" custT="1"/>
      <dgm:spPr/>
      <dgm:t>
        <a:bodyPr/>
        <a:lstStyle/>
        <a:p>
          <a:r>
            <a:rPr lang="es-CL" sz="1800" dirty="0"/>
            <a:t>AUTO-REGULACIÓN</a:t>
          </a:r>
        </a:p>
        <a:p>
          <a:endParaRPr lang="es-CL" sz="1800" dirty="0"/>
        </a:p>
        <a:p>
          <a:r>
            <a:rPr lang="es-CL" sz="1800" dirty="0"/>
            <a:t>Capacidad de manejar las emociones propias</a:t>
          </a:r>
        </a:p>
      </dgm:t>
    </dgm:pt>
    <dgm:pt modelId="{EC6B8798-0F59-4C5A-B7C3-65151EEF15E3}" type="parTrans" cxnId="{BAD4D58B-C78A-44D3-A8EA-BBE6B2E2D0FE}">
      <dgm:prSet/>
      <dgm:spPr/>
      <dgm:t>
        <a:bodyPr/>
        <a:lstStyle/>
        <a:p>
          <a:endParaRPr lang="es-CL" sz="2000"/>
        </a:p>
      </dgm:t>
    </dgm:pt>
    <dgm:pt modelId="{A982D1B0-1D3A-449F-89DA-CC77199D0D01}" type="sibTrans" cxnId="{BAD4D58B-C78A-44D3-A8EA-BBE6B2E2D0FE}">
      <dgm:prSet/>
      <dgm:spPr/>
      <dgm:t>
        <a:bodyPr/>
        <a:lstStyle/>
        <a:p>
          <a:endParaRPr lang="es-CL" sz="2000"/>
        </a:p>
      </dgm:t>
    </dgm:pt>
    <dgm:pt modelId="{07BFA496-5F3F-4C9F-8115-9B5091810444}">
      <dgm:prSet phldrT="[Texto]" custT="1"/>
      <dgm:spPr/>
      <dgm:t>
        <a:bodyPr/>
        <a:lstStyle/>
        <a:p>
          <a:r>
            <a:rPr lang="es-CL" sz="1800" dirty="0"/>
            <a:t>EMPATÍA </a:t>
          </a:r>
        </a:p>
        <a:p>
          <a:endParaRPr lang="es-CL" sz="1800" dirty="0"/>
        </a:p>
        <a:p>
          <a:r>
            <a:rPr lang="es-CL" sz="1800" dirty="0"/>
            <a:t>Saber ponernos en el lugar de las otras personas</a:t>
          </a:r>
        </a:p>
      </dgm:t>
    </dgm:pt>
    <dgm:pt modelId="{30FC3371-8D7C-402F-8770-4BD9AF50CEC1}" type="parTrans" cxnId="{1FB7DEB2-E81C-4E11-A49C-E5CA58879C3F}">
      <dgm:prSet/>
      <dgm:spPr/>
      <dgm:t>
        <a:bodyPr/>
        <a:lstStyle/>
        <a:p>
          <a:endParaRPr lang="es-CL" sz="2000"/>
        </a:p>
      </dgm:t>
    </dgm:pt>
    <dgm:pt modelId="{B92C0B64-27AA-45AA-AF3E-1519EE7FBED8}" type="sibTrans" cxnId="{1FB7DEB2-E81C-4E11-A49C-E5CA58879C3F}">
      <dgm:prSet/>
      <dgm:spPr/>
      <dgm:t>
        <a:bodyPr/>
        <a:lstStyle/>
        <a:p>
          <a:endParaRPr lang="es-CL" sz="2000"/>
        </a:p>
      </dgm:t>
    </dgm:pt>
    <dgm:pt modelId="{4A4E9B8F-952C-4DD9-A990-7ADE4AC0EB00}">
      <dgm:prSet phldrT="[Texto]" custT="1"/>
      <dgm:spPr/>
      <dgm:t>
        <a:bodyPr/>
        <a:lstStyle/>
        <a:p>
          <a:r>
            <a:rPr lang="es-CL" sz="1800" dirty="0"/>
            <a:t>HABILIDAD SOCIAL </a:t>
          </a:r>
        </a:p>
        <a:p>
          <a:endParaRPr lang="es-CL" sz="1800" dirty="0"/>
        </a:p>
        <a:p>
          <a:r>
            <a:rPr lang="es-CL" sz="1800" dirty="0"/>
            <a:t>Capacidad de comunicarnos y establecer relaciones amigables </a:t>
          </a:r>
        </a:p>
      </dgm:t>
    </dgm:pt>
    <dgm:pt modelId="{2F2D5EA9-C5F9-42FC-A6BF-51B10AE676DD}" type="parTrans" cxnId="{DB992C06-81AE-41AB-82E4-14B31B2A2C58}">
      <dgm:prSet/>
      <dgm:spPr/>
      <dgm:t>
        <a:bodyPr/>
        <a:lstStyle/>
        <a:p>
          <a:endParaRPr lang="es-CL" sz="2000"/>
        </a:p>
      </dgm:t>
    </dgm:pt>
    <dgm:pt modelId="{40E75647-C614-47D3-BF64-13F896D08ABC}" type="sibTrans" cxnId="{DB992C06-81AE-41AB-82E4-14B31B2A2C58}">
      <dgm:prSet/>
      <dgm:spPr/>
      <dgm:t>
        <a:bodyPr/>
        <a:lstStyle/>
        <a:p>
          <a:endParaRPr lang="es-CL" sz="2000"/>
        </a:p>
      </dgm:t>
    </dgm:pt>
    <dgm:pt modelId="{3300C498-078E-4D24-A1C2-456E05D44C2D}" type="pres">
      <dgm:prSet presAssocID="{CDBA24AE-7305-424E-9DCD-B71E994B74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F6C547-812F-4C1B-895B-56705C51FBB7}" type="pres">
      <dgm:prSet presAssocID="{CDBA24AE-7305-424E-9DCD-B71E994B74DD}" presName="fgShape" presStyleLbl="fgShp" presStyleIdx="0" presStyleCnt="1"/>
      <dgm:spPr/>
    </dgm:pt>
    <dgm:pt modelId="{A9898B6C-8DA9-43EE-B09B-7FF68ECFC88A}" type="pres">
      <dgm:prSet presAssocID="{CDBA24AE-7305-424E-9DCD-B71E994B74DD}" presName="linComp" presStyleCnt="0"/>
      <dgm:spPr/>
    </dgm:pt>
    <dgm:pt modelId="{338B3241-873D-4C9F-89E5-89FD3A79E2AD}" type="pres">
      <dgm:prSet presAssocID="{FB6AE28E-6B82-4344-A50E-B82A4FB9C4D8}" presName="compNode" presStyleCnt="0"/>
      <dgm:spPr/>
    </dgm:pt>
    <dgm:pt modelId="{D3231087-CCC9-47CB-A651-03CD3F0C8868}" type="pres">
      <dgm:prSet presAssocID="{FB6AE28E-6B82-4344-A50E-B82A4FB9C4D8}" presName="bkgdShape" presStyleLbl="node1" presStyleIdx="0" presStyleCnt="4" custLinFactNeighborX="-95"/>
      <dgm:spPr/>
      <dgm:t>
        <a:bodyPr/>
        <a:lstStyle/>
        <a:p>
          <a:endParaRPr lang="es-ES"/>
        </a:p>
      </dgm:t>
    </dgm:pt>
    <dgm:pt modelId="{1E087E1C-7314-4B3D-B8FC-D01DBD1EE679}" type="pres">
      <dgm:prSet presAssocID="{FB6AE28E-6B82-4344-A50E-B82A4FB9C4D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AC76E-93B8-41E1-A833-DCEE7B0C2BE7}" type="pres">
      <dgm:prSet presAssocID="{FB6AE28E-6B82-4344-A50E-B82A4FB9C4D8}" presName="invisiNode" presStyleLbl="node1" presStyleIdx="0" presStyleCnt="4"/>
      <dgm:spPr/>
    </dgm:pt>
    <dgm:pt modelId="{8C1F0B73-6C0A-4402-ABAF-EA9BC8035DEC}" type="pres">
      <dgm:prSet presAssocID="{FB6AE28E-6B82-4344-A50E-B82A4FB9C4D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8A51F2D-E9E4-4993-85E9-528C7B5B05BC}" type="pres">
      <dgm:prSet presAssocID="{04531B61-5485-461F-97A1-EAF8BA8E29A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DA9EF98-B074-475B-8A5F-6FBDF0818373}" type="pres">
      <dgm:prSet presAssocID="{4731CF67-5BBC-40F1-9D2E-3127B51CF623}" presName="compNode" presStyleCnt="0"/>
      <dgm:spPr/>
    </dgm:pt>
    <dgm:pt modelId="{6BB3E747-93E5-46B5-8F67-5E08D67426B9}" type="pres">
      <dgm:prSet presAssocID="{4731CF67-5BBC-40F1-9D2E-3127B51CF623}" presName="bkgdShape" presStyleLbl="node1" presStyleIdx="1" presStyleCnt="4"/>
      <dgm:spPr/>
      <dgm:t>
        <a:bodyPr/>
        <a:lstStyle/>
        <a:p>
          <a:endParaRPr lang="es-ES"/>
        </a:p>
      </dgm:t>
    </dgm:pt>
    <dgm:pt modelId="{8ED4EF24-FB0E-4F57-A8A9-150660AEF4CE}" type="pres">
      <dgm:prSet presAssocID="{4731CF67-5BBC-40F1-9D2E-3127B51CF62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FBFD00-2EB8-4F3B-A86D-9AAF00E87702}" type="pres">
      <dgm:prSet presAssocID="{4731CF67-5BBC-40F1-9D2E-3127B51CF623}" presName="invisiNode" presStyleLbl="node1" presStyleIdx="1" presStyleCnt="4"/>
      <dgm:spPr/>
    </dgm:pt>
    <dgm:pt modelId="{36B9B1E2-D1D2-495F-8A02-69C3CE968BAA}" type="pres">
      <dgm:prSet presAssocID="{4731CF67-5BBC-40F1-9D2E-3127B51CF623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  <dgm:pt modelId="{770DC89B-F17A-4126-984B-AA897602E80D}" type="pres">
      <dgm:prSet presAssocID="{A982D1B0-1D3A-449F-89DA-CC77199D0D0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84CAD74-4B3F-4607-8F29-3B76D156D898}" type="pres">
      <dgm:prSet presAssocID="{07BFA496-5F3F-4C9F-8115-9B5091810444}" presName="compNode" presStyleCnt="0"/>
      <dgm:spPr/>
    </dgm:pt>
    <dgm:pt modelId="{5374378F-0881-488C-9A03-EDB52BF262E8}" type="pres">
      <dgm:prSet presAssocID="{07BFA496-5F3F-4C9F-8115-9B5091810444}" presName="bkgdShape" presStyleLbl="node1" presStyleIdx="2" presStyleCnt="4"/>
      <dgm:spPr/>
      <dgm:t>
        <a:bodyPr/>
        <a:lstStyle/>
        <a:p>
          <a:endParaRPr lang="es-ES"/>
        </a:p>
      </dgm:t>
    </dgm:pt>
    <dgm:pt modelId="{1BE7C840-2BB5-4EE5-9CDF-38CB76F8436A}" type="pres">
      <dgm:prSet presAssocID="{07BFA496-5F3F-4C9F-8115-9B509181044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B03C1-63DF-45D3-8DED-5EFE0ECDA4CE}" type="pres">
      <dgm:prSet presAssocID="{07BFA496-5F3F-4C9F-8115-9B5091810444}" presName="invisiNode" presStyleLbl="node1" presStyleIdx="2" presStyleCnt="4"/>
      <dgm:spPr/>
    </dgm:pt>
    <dgm:pt modelId="{86303965-CBE0-4B20-AB10-5811B88FB377}" type="pres">
      <dgm:prSet presAssocID="{07BFA496-5F3F-4C9F-8115-9B5091810444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A417249-D57B-4EE3-B36F-4A83895BF5DC}" type="pres">
      <dgm:prSet presAssocID="{B92C0B64-27AA-45AA-AF3E-1519EE7FBED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713E5CF-949E-439C-899E-EA44128EEEB9}" type="pres">
      <dgm:prSet presAssocID="{4A4E9B8F-952C-4DD9-A990-7ADE4AC0EB00}" presName="compNode" presStyleCnt="0"/>
      <dgm:spPr/>
    </dgm:pt>
    <dgm:pt modelId="{B0750292-5B5A-4A06-A0DD-90ED865F454A}" type="pres">
      <dgm:prSet presAssocID="{4A4E9B8F-952C-4DD9-A990-7ADE4AC0EB00}" presName="bkgdShape" presStyleLbl="node1" presStyleIdx="3" presStyleCnt="4"/>
      <dgm:spPr/>
      <dgm:t>
        <a:bodyPr/>
        <a:lstStyle/>
        <a:p>
          <a:endParaRPr lang="es-ES"/>
        </a:p>
      </dgm:t>
    </dgm:pt>
    <dgm:pt modelId="{6D417E40-D224-4D0C-A7E4-E7E96C8D6B6A}" type="pres">
      <dgm:prSet presAssocID="{4A4E9B8F-952C-4DD9-A990-7ADE4AC0EB0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39188D-9101-43E7-A24B-D5C97F65B706}" type="pres">
      <dgm:prSet presAssocID="{4A4E9B8F-952C-4DD9-A990-7ADE4AC0EB00}" presName="invisiNode" presStyleLbl="node1" presStyleIdx="3" presStyleCnt="4"/>
      <dgm:spPr/>
    </dgm:pt>
    <dgm:pt modelId="{20906239-FCC3-4BA0-B101-6B69592FE1DF}" type="pres">
      <dgm:prSet presAssocID="{4A4E9B8F-952C-4DD9-A990-7ADE4AC0EB0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1FB7DEB2-E81C-4E11-A49C-E5CA58879C3F}" srcId="{CDBA24AE-7305-424E-9DCD-B71E994B74DD}" destId="{07BFA496-5F3F-4C9F-8115-9B5091810444}" srcOrd="2" destOrd="0" parTransId="{30FC3371-8D7C-402F-8770-4BD9AF50CEC1}" sibTransId="{B92C0B64-27AA-45AA-AF3E-1519EE7FBED8}"/>
    <dgm:cxn modelId="{9EE3D1DC-973F-4686-A122-4CCA53D1C43B}" type="presOf" srcId="{FB6AE28E-6B82-4344-A50E-B82A4FB9C4D8}" destId="{1E087E1C-7314-4B3D-B8FC-D01DBD1EE679}" srcOrd="1" destOrd="0" presId="urn:microsoft.com/office/officeart/2005/8/layout/hList7"/>
    <dgm:cxn modelId="{26A2FF02-D742-4459-8EC1-07751F71221D}" type="presOf" srcId="{4A4E9B8F-952C-4DD9-A990-7ADE4AC0EB00}" destId="{6D417E40-D224-4D0C-A7E4-E7E96C8D6B6A}" srcOrd="1" destOrd="0" presId="urn:microsoft.com/office/officeart/2005/8/layout/hList7"/>
    <dgm:cxn modelId="{79E95A0E-D48F-4720-A6EB-2FDA732A5F87}" type="presOf" srcId="{B92C0B64-27AA-45AA-AF3E-1519EE7FBED8}" destId="{3A417249-D57B-4EE3-B36F-4A83895BF5DC}" srcOrd="0" destOrd="0" presId="urn:microsoft.com/office/officeart/2005/8/layout/hList7"/>
    <dgm:cxn modelId="{F64957E5-4B3F-4FC1-9E83-EE87653F3A2B}" type="presOf" srcId="{4731CF67-5BBC-40F1-9D2E-3127B51CF623}" destId="{6BB3E747-93E5-46B5-8F67-5E08D67426B9}" srcOrd="0" destOrd="0" presId="urn:microsoft.com/office/officeart/2005/8/layout/hList7"/>
    <dgm:cxn modelId="{5B00476F-CD87-4E47-8B50-A994A55232B0}" type="presOf" srcId="{4A4E9B8F-952C-4DD9-A990-7ADE4AC0EB00}" destId="{B0750292-5B5A-4A06-A0DD-90ED865F454A}" srcOrd="0" destOrd="0" presId="urn:microsoft.com/office/officeart/2005/8/layout/hList7"/>
    <dgm:cxn modelId="{0B96BFE6-A599-48C6-8064-2564B3BE87F3}" type="presOf" srcId="{4731CF67-5BBC-40F1-9D2E-3127B51CF623}" destId="{8ED4EF24-FB0E-4F57-A8A9-150660AEF4CE}" srcOrd="1" destOrd="0" presId="urn:microsoft.com/office/officeart/2005/8/layout/hList7"/>
    <dgm:cxn modelId="{BAD4D58B-C78A-44D3-A8EA-BBE6B2E2D0FE}" srcId="{CDBA24AE-7305-424E-9DCD-B71E994B74DD}" destId="{4731CF67-5BBC-40F1-9D2E-3127B51CF623}" srcOrd="1" destOrd="0" parTransId="{EC6B8798-0F59-4C5A-B7C3-65151EEF15E3}" sibTransId="{A982D1B0-1D3A-449F-89DA-CC77199D0D01}"/>
    <dgm:cxn modelId="{3A9D3053-9D96-45F5-BCB3-4D93CBAC64EB}" type="presOf" srcId="{04531B61-5485-461F-97A1-EAF8BA8E29A4}" destId="{18A51F2D-E9E4-4993-85E9-528C7B5B05BC}" srcOrd="0" destOrd="0" presId="urn:microsoft.com/office/officeart/2005/8/layout/hList7"/>
    <dgm:cxn modelId="{C67DF7E1-ACB1-4BFE-BEFA-4E6370FD936F}" srcId="{CDBA24AE-7305-424E-9DCD-B71E994B74DD}" destId="{FB6AE28E-6B82-4344-A50E-B82A4FB9C4D8}" srcOrd="0" destOrd="0" parTransId="{877D230B-1E3A-4B30-AA0C-132058CF5EAA}" sibTransId="{04531B61-5485-461F-97A1-EAF8BA8E29A4}"/>
    <dgm:cxn modelId="{DB992C06-81AE-41AB-82E4-14B31B2A2C58}" srcId="{CDBA24AE-7305-424E-9DCD-B71E994B74DD}" destId="{4A4E9B8F-952C-4DD9-A990-7ADE4AC0EB00}" srcOrd="3" destOrd="0" parTransId="{2F2D5EA9-C5F9-42FC-A6BF-51B10AE676DD}" sibTransId="{40E75647-C614-47D3-BF64-13F896D08ABC}"/>
    <dgm:cxn modelId="{AB8F7342-C9CA-4D46-A885-CCD1078B9FA1}" type="presOf" srcId="{A982D1B0-1D3A-449F-89DA-CC77199D0D01}" destId="{770DC89B-F17A-4126-984B-AA897602E80D}" srcOrd="0" destOrd="0" presId="urn:microsoft.com/office/officeart/2005/8/layout/hList7"/>
    <dgm:cxn modelId="{DA44AE01-27A5-4C96-A56C-8F6457E5979D}" type="presOf" srcId="{07BFA496-5F3F-4C9F-8115-9B5091810444}" destId="{5374378F-0881-488C-9A03-EDB52BF262E8}" srcOrd="0" destOrd="0" presId="urn:microsoft.com/office/officeart/2005/8/layout/hList7"/>
    <dgm:cxn modelId="{D706B298-E837-4746-927C-651721815C64}" type="presOf" srcId="{FB6AE28E-6B82-4344-A50E-B82A4FB9C4D8}" destId="{D3231087-CCC9-47CB-A651-03CD3F0C8868}" srcOrd="0" destOrd="0" presId="urn:microsoft.com/office/officeart/2005/8/layout/hList7"/>
    <dgm:cxn modelId="{050F4CD2-A455-4D1C-91A6-0FE993728D79}" type="presOf" srcId="{CDBA24AE-7305-424E-9DCD-B71E994B74DD}" destId="{3300C498-078E-4D24-A1C2-456E05D44C2D}" srcOrd="0" destOrd="0" presId="urn:microsoft.com/office/officeart/2005/8/layout/hList7"/>
    <dgm:cxn modelId="{CEDBC807-6540-4C1C-AF91-1B653C0E70A5}" type="presOf" srcId="{07BFA496-5F3F-4C9F-8115-9B5091810444}" destId="{1BE7C840-2BB5-4EE5-9CDF-38CB76F8436A}" srcOrd="1" destOrd="0" presId="urn:microsoft.com/office/officeart/2005/8/layout/hList7"/>
    <dgm:cxn modelId="{BC1E89BA-4221-4B10-A555-00B096F963BE}" type="presParOf" srcId="{3300C498-078E-4D24-A1C2-456E05D44C2D}" destId="{0EF6C547-812F-4C1B-895B-56705C51FBB7}" srcOrd="0" destOrd="0" presId="urn:microsoft.com/office/officeart/2005/8/layout/hList7"/>
    <dgm:cxn modelId="{7876E81C-472B-4237-B1DE-2DC27F0EC0FB}" type="presParOf" srcId="{3300C498-078E-4D24-A1C2-456E05D44C2D}" destId="{A9898B6C-8DA9-43EE-B09B-7FF68ECFC88A}" srcOrd="1" destOrd="0" presId="urn:microsoft.com/office/officeart/2005/8/layout/hList7"/>
    <dgm:cxn modelId="{44647FF2-A3C4-44F1-AF44-CE8607A07A1B}" type="presParOf" srcId="{A9898B6C-8DA9-43EE-B09B-7FF68ECFC88A}" destId="{338B3241-873D-4C9F-89E5-89FD3A79E2AD}" srcOrd="0" destOrd="0" presId="urn:microsoft.com/office/officeart/2005/8/layout/hList7"/>
    <dgm:cxn modelId="{002D729D-F749-4109-A1F3-0EDDE178DA0D}" type="presParOf" srcId="{338B3241-873D-4C9F-89E5-89FD3A79E2AD}" destId="{D3231087-CCC9-47CB-A651-03CD3F0C8868}" srcOrd="0" destOrd="0" presId="urn:microsoft.com/office/officeart/2005/8/layout/hList7"/>
    <dgm:cxn modelId="{713CFDD9-2507-487E-92DB-FC8065D2F15A}" type="presParOf" srcId="{338B3241-873D-4C9F-89E5-89FD3A79E2AD}" destId="{1E087E1C-7314-4B3D-B8FC-D01DBD1EE679}" srcOrd="1" destOrd="0" presId="urn:microsoft.com/office/officeart/2005/8/layout/hList7"/>
    <dgm:cxn modelId="{4B62BE77-DA80-4393-8649-4E9A1A8A8B88}" type="presParOf" srcId="{338B3241-873D-4C9F-89E5-89FD3A79E2AD}" destId="{75AAC76E-93B8-41E1-A833-DCEE7B0C2BE7}" srcOrd="2" destOrd="0" presId="urn:microsoft.com/office/officeart/2005/8/layout/hList7"/>
    <dgm:cxn modelId="{2D093B42-0A9A-4E3F-A4F4-15597DF02FF7}" type="presParOf" srcId="{338B3241-873D-4C9F-89E5-89FD3A79E2AD}" destId="{8C1F0B73-6C0A-4402-ABAF-EA9BC8035DEC}" srcOrd="3" destOrd="0" presId="urn:microsoft.com/office/officeart/2005/8/layout/hList7"/>
    <dgm:cxn modelId="{073F5FC9-C489-4307-8555-1035E598D846}" type="presParOf" srcId="{A9898B6C-8DA9-43EE-B09B-7FF68ECFC88A}" destId="{18A51F2D-E9E4-4993-85E9-528C7B5B05BC}" srcOrd="1" destOrd="0" presId="urn:microsoft.com/office/officeart/2005/8/layout/hList7"/>
    <dgm:cxn modelId="{1C4AB9BE-F8C4-43ED-85F4-ED98B5B35503}" type="presParOf" srcId="{A9898B6C-8DA9-43EE-B09B-7FF68ECFC88A}" destId="{FDA9EF98-B074-475B-8A5F-6FBDF0818373}" srcOrd="2" destOrd="0" presId="urn:microsoft.com/office/officeart/2005/8/layout/hList7"/>
    <dgm:cxn modelId="{CAD7408B-1AAD-4E23-A998-B444B324515C}" type="presParOf" srcId="{FDA9EF98-B074-475B-8A5F-6FBDF0818373}" destId="{6BB3E747-93E5-46B5-8F67-5E08D67426B9}" srcOrd="0" destOrd="0" presId="urn:microsoft.com/office/officeart/2005/8/layout/hList7"/>
    <dgm:cxn modelId="{156D37EE-BDB8-4D05-82CD-6BB0FFA3F1C5}" type="presParOf" srcId="{FDA9EF98-B074-475B-8A5F-6FBDF0818373}" destId="{8ED4EF24-FB0E-4F57-A8A9-150660AEF4CE}" srcOrd="1" destOrd="0" presId="urn:microsoft.com/office/officeart/2005/8/layout/hList7"/>
    <dgm:cxn modelId="{B1EAA32F-4E6C-463A-80D7-9389BAFEDD97}" type="presParOf" srcId="{FDA9EF98-B074-475B-8A5F-6FBDF0818373}" destId="{77FBFD00-2EB8-4F3B-A86D-9AAF00E87702}" srcOrd="2" destOrd="0" presId="urn:microsoft.com/office/officeart/2005/8/layout/hList7"/>
    <dgm:cxn modelId="{6330C63E-D6FD-4D61-9969-BCC2F1A9CC75}" type="presParOf" srcId="{FDA9EF98-B074-475B-8A5F-6FBDF0818373}" destId="{36B9B1E2-D1D2-495F-8A02-69C3CE968BAA}" srcOrd="3" destOrd="0" presId="urn:microsoft.com/office/officeart/2005/8/layout/hList7"/>
    <dgm:cxn modelId="{C5963330-8BB9-4BDB-BD26-5DA81AC4A2C3}" type="presParOf" srcId="{A9898B6C-8DA9-43EE-B09B-7FF68ECFC88A}" destId="{770DC89B-F17A-4126-984B-AA897602E80D}" srcOrd="3" destOrd="0" presId="urn:microsoft.com/office/officeart/2005/8/layout/hList7"/>
    <dgm:cxn modelId="{886E87FB-F8FC-48BD-8529-ABD5D17552E4}" type="presParOf" srcId="{A9898B6C-8DA9-43EE-B09B-7FF68ECFC88A}" destId="{984CAD74-4B3F-4607-8F29-3B76D156D898}" srcOrd="4" destOrd="0" presId="urn:microsoft.com/office/officeart/2005/8/layout/hList7"/>
    <dgm:cxn modelId="{E425E913-C082-42C4-9C6E-E758187F6588}" type="presParOf" srcId="{984CAD74-4B3F-4607-8F29-3B76D156D898}" destId="{5374378F-0881-488C-9A03-EDB52BF262E8}" srcOrd="0" destOrd="0" presId="urn:microsoft.com/office/officeart/2005/8/layout/hList7"/>
    <dgm:cxn modelId="{2C59A6AB-7DCF-4C79-870F-1500C50C3B99}" type="presParOf" srcId="{984CAD74-4B3F-4607-8F29-3B76D156D898}" destId="{1BE7C840-2BB5-4EE5-9CDF-38CB76F8436A}" srcOrd="1" destOrd="0" presId="urn:microsoft.com/office/officeart/2005/8/layout/hList7"/>
    <dgm:cxn modelId="{462A5CF4-92D9-4A38-A4E6-56734147652F}" type="presParOf" srcId="{984CAD74-4B3F-4607-8F29-3B76D156D898}" destId="{FD7B03C1-63DF-45D3-8DED-5EFE0ECDA4CE}" srcOrd="2" destOrd="0" presId="urn:microsoft.com/office/officeart/2005/8/layout/hList7"/>
    <dgm:cxn modelId="{69969607-6EEA-4241-8912-1DE56EEE74AE}" type="presParOf" srcId="{984CAD74-4B3F-4607-8F29-3B76D156D898}" destId="{86303965-CBE0-4B20-AB10-5811B88FB377}" srcOrd="3" destOrd="0" presId="urn:microsoft.com/office/officeart/2005/8/layout/hList7"/>
    <dgm:cxn modelId="{F0C386F8-81D0-46AB-8E46-DBACB48ED8ED}" type="presParOf" srcId="{A9898B6C-8DA9-43EE-B09B-7FF68ECFC88A}" destId="{3A417249-D57B-4EE3-B36F-4A83895BF5DC}" srcOrd="5" destOrd="0" presId="urn:microsoft.com/office/officeart/2005/8/layout/hList7"/>
    <dgm:cxn modelId="{DB095BC6-2630-4F1C-85DD-AFD6E27FB7BF}" type="presParOf" srcId="{A9898B6C-8DA9-43EE-B09B-7FF68ECFC88A}" destId="{A713E5CF-949E-439C-899E-EA44128EEEB9}" srcOrd="6" destOrd="0" presId="urn:microsoft.com/office/officeart/2005/8/layout/hList7"/>
    <dgm:cxn modelId="{17BB6C21-9774-48F5-887B-026284631A80}" type="presParOf" srcId="{A713E5CF-949E-439C-899E-EA44128EEEB9}" destId="{B0750292-5B5A-4A06-A0DD-90ED865F454A}" srcOrd="0" destOrd="0" presId="urn:microsoft.com/office/officeart/2005/8/layout/hList7"/>
    <dgm:cxn modelId="{379FEDC5-8982-476A-9BF3-5B82EF96F73A}" type="presParOf" srcId="{A713E5CF-949E-439C-899E-EA44128EEEB9}" destId="{6D417E40-D224-4D0C-A7E4-E7E96C8D6B6A}" srcOrd="1" destOrd="0" presId="urn:microsoft.com/office/officeart/2005/8/layout/hList7"/>
    <dgm:cxn modelId="{B3E808DA-FA96-43E6-B219-FB7EA93C7E28}" type="presParOf" srcId="{A713E5CF-949E-439C-899E-EA44128EEEB9}" destId="{0C39188D-9101-43E7-A24B-D5C97F65B706}" srcOrd="2" destOrd="0" presId="urn:microsoft.com/office/officeart/2005/8/layout/hList7"/>
    <dgm:cxn modelId="{ED5CFB8C-6ACD-4B88-B59C-4BC75E8AF6B0}" type="presParOf" srcId="{A713E5CF-949E-439C-899E-EA44128EEEB9}" destId="{20906239-FCC3-4BA0-B101-6B69592FE1D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215BA-409F-4B74-A38D-3D98048671FF}">
      <dsp:nvSpPr>
        <dsp:cNvPr id="0" name=""/>
        <dsp:cNvSpPr/>
      </dsp:nvSpPr>
      <dsp:spPr>
        <a:xfrm>
          <a:off x="0" y="0"/>
          <a:ext cx="8229600" cy="898560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Aumenta nuestro autoconocimiento, es decir el conocimiento de sí mismo</a:t>
          </a:r>
        </a:p>
      </dsp:txBody>
      <dsp:txXfrm>
        <a:off x="43864" y="43864"/>
        <a:ext cx="8141872" cy="810832"/>
      </dsp:txXfrm>
    </dsp:sp>
    <dsp:sp modelId="{873F7199-8725-4328-8FE6-905D044624F9}">
      <dsp:nvSpPr>
        <dsp:cNvPr id="0" name=""/>
        <dsp:cNvSpPr/>
      </dsp:nvSpPr>
      <dsp:spPr>
        <a:xfrm>
          <a:off x="0" y="1043762"/>
          <a:ext cx="8229600" cy="89856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/>
            <a:t>Podemos tomar mejores decisiones y de manera más responsable </a:t>
          </a:r>
        </a:p>
      </dsp:txBody>
      <dsp:txXfrm>
        <a:off x="43864" y="1087626"/>
        <a:ext cx="8141872" cy="81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31087-CCC9-47CB-A651-03CD3F0C8868}">
      <dsp:nvSpPr>
        <dsp:cNvPr id="0" name=""/>
        <dsp:cNvSpPr/>
      </dsp:nvSpPr>
      <dsp:spPr>
        <a:xfrm>
          <a:off x="11" y="0"/>
          <a:ext cx="2741081" cy="326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AUTO-CONCIENCIA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Ser consientes de como nos sentimos y como nos afecta</a:t>
          </a:r>
        </a:p>
      </dsp:txBody>
      <dsp:txXfrm>
        <a:off x="11" y="1307219"/>
        <a:ext cx="2741081" cy="1307219"/>
      </dsp:txXfrm>
    </dsp:sp>
    <dsp:sp modelId="{8C1F0B73-6C0A-4402-ABAF-EA9BC8035DEC}">
      <dsp:nvSpPr>
        <dsp:cNvPr id="0" name=""/>
        <dsp:cNvSpPr/>
      </dsp:nvSpPr>
      <dsp:spPr>
        <a:xfrm>
          <a:off x="829025" y="196082"/>
          <a:ext cx="1088259" cy="10882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3E747-93E5-46B5-8F67-5E08D67426B9}">
      <dsp:nvSpPr>
        <dsp:cNvPr id="0" name=""/>
        <dsp:cNvSpPr/>
      </dsp:nvSpPr>
      <dsp:spPr>
        <a:xfrm>
          <a:off x="2825929" y="0"/>
          <a:ext cx="2741081" cy="326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AUTO-REGULACIÓN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Capacidad de manejar las emociones propias</a:t>
          </a:r>
        </a:p>
      </dsp:txBody>
      <dsp:txXfrm>
        <a:off x="2825929" y="1307219"/>
        <a:ext cx="2741081" cy="1307219"/>
      </dsp:txXfrm>
    </dsp:sp>
    <dsp:sp modelId="{36B9B1E2-D1D2-495F-8A02-69C3CE968BAA}">
      <dsp:nvSpPr>
        <dsp:cNvPr id="0" name=""/>
        <dsp:cNvSpPr/>
      </dsp:nvSpPr>
      <dsp:spPr>
        <a:xfrm>
          <a:off x="3652339" y="196082"/>
          <a:ext cx="1088259" cy="10882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4378F-0881-488C-9A03-EDB52BF262E8}">
      <dsp:nvSpPr>
        <dsp:cNvPr id="0" name=""/>
        <dsp:cNvSpPr/>
      </dsp:nvSpPr>
      <dsp:spPr>
        <a:xfrm>
          <a:off x="5649243" y="0"/>
          <a:ext cx="2741081" cy="326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EMPATÍA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Saber ponernos en el lugar de las otras personas</a:t>
          </a:r>
        </a:p>
      </dsp:txBody>
      <dsp:txXfrm>
        <a:off x="5649243" y="1307219"/>
        <a:ext cx="2741081" cy="1307219"/>
      </dsp:txXfrm>
    </dsp:sp>
    <dsp:sp modelId="{86303965-CBE0-4B20-AB10-5811B88FB377}">
      <dsp:nvSpPr>
        <dsp:cNvPr id="0" name=""/>
        <dsp:cNvSpPr/>
      </dsp:nvSpPr>
      <dsp:spPr>
        <a:xfrm>
          <a:off x="6475654" y="196082"/>
          <a:ext cx="1088259" cy="10882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50292-5B5A-4A06-A0DD-90ED865F454A}">
      <dsp:nvSpPr>
        <dsp:cNvPr id="0" name=""/>
        <dsp:cNvSpPr/>
      </dsp:nvSpPr>
      <dsp:spPr>
        <a:xfrm>
          <a:off x="8472557" y="0"/>
          <a:ext cx="2741081" cy="326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HABILIDAD SOCIAL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/>
            <a:t>Capacidad de comunicarnos y establecer relaciones amigables </a:t>
          </a:r>
        </a:p>
      </dsp:txBody>
      <dsp:txXfrm>
        <a:off x="8472557" y="1307219"/>
        <a:ext cx="2741081" cy="1307219"/>
      </dsp:txXfrm>
    </dsp:sp>
    <dsp:sp modelId="{20906239-FCC3-4BA0-B101-6B69592FE1DF}">
      <dsp:nvSpPr>
        <dsp:cNvPr id="0" name=""/>
        <dsp:cNvSpPr/>
      </dsp:nvSpPr>
      <dsp:spPr>
        <a:xfrm>
          <a:off x="9298968" y="196082"/>
          <a:ext cx="1088259" cy="10882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6C547-812F-4C1B-895B-56705C51FBB7}">
      <dsp:nvSpPr>
        <dsp:cNvPr id="0" name=""/>
        <dsp:cNvSpPr/>
      </dsp:nvSpPr>
      <dsp:spPr>
        <a:xfrm>
          <a:off x="448650" y="2614438"/>
          <a:ext cx="10318953" cy="49020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AEEF-9B35-3445-AB5B-246E1B7DE553}" type="datetimeFigureOut">
              <a:rPr lang="es-ES_tradnl" smtClean="0"/>
              <a:t>01/12/2020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5D91-365B-834E-94A4-272BD92D8D5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85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3931-FDDC-0D43-BE46-36441E2531B1}" type="datetimeFigureOut">
              <a:rPr lang="es-ES_tradnl" smtClean="0"/>
              <a:t>01/12/2020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5B27F-E915-C04A-B8D0-9A0D772093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95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es-ES_tradnl">
                <a:solidFill>
                  <a:srgbClr val="FFFFFF"/>
                </a:solidFill>
              </a:rPr>
              <a:t>Inteligencia emocional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pPr algn="ctr"/>
            <a:r>
              <a:rPr lang="es-ES_tradnl" b="1" dirty="0">
                <a:solidFill>
                  <a:srgbClr val="FFFFFF"/>
                </a:solidFill>
              </a:rPr>
              <a:t>Equipo de Convivencia Escolar 2020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7AFD6A-B3B1-48AF-8D84-D35150D84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51" y="434823"/>
            <a:ext cx="5962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7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5673" y="179027"/>
            <a:ext cx="4866794" cy="1499616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¿qué aprendí?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82D0EB3-F080-46A3-B0EA-B1D31CB062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31711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71727" y="1365970"/>
            <a:ext cx="4866794" cy="4023360"/>
          </a:xfrm>
        </p:spPr>
        <p:txBody>
          <a:bodyPr>
            <a:normAutofit/>
          </a:bodyPr>
          <a:lstStyle/>
          <a:p>
            <a:r>
              <a:rPr lang="es-ES_tradnl" sz="2000" dirty="0"/>
              <a:t>Responde en tu cuaderno de orientación las siguientes preguntas:</a:t>
            </a:r>
          </a:p>
          <a:p>
            <a:r>
              <a:rPr lang="es-ES_tradnl" sz="2000" dirty="0"/>
              <a:t>1. ¿Para qué me sirve la inteligencia emocional?</a:t>
            </a:r>
          </a:p>
          <a:p>
            <a:r>
              <a:rPr lang="es-ES_tradnl" sz="2000" dirty="0"/>
              <a:t>2. ¿Cuáles características mencionadas de la inteligencia emocional crees que tienes?</a:t>
            </a:r>
          </a:p>
          <a:p>
            <a:r>
              <a:rPr lang="es-ES_tradnl" sz="2000" dirty="0"/>
              <a:t>3. Menciona una forma en que te comprometes a mejorar tu inteligencia emocional.</a:t>
            </a:r>
          </a:p>
        </p:txBody>
      </p:sp>
      <p:pic>
        <p:nvPicPr>
          <p:cNvPr id="8" name="Imagen 7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5597" y="60790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BB9B39-8A13-4FC5-BB53-CEC8ED04B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9" y="1064901"/>
            <a:ext cx="6281251" cy="2824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EF8EBA-11B2-49BD-A458-BF7CED49C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76" y="4557010"/>
            <a:ext cx="3856200" cy="23159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60DFA64-F492-407C-8C85-722766BBF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719" y="4557010"/>
            <a:ext cx="3193134" cy="23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2000" y="291193"/>
            <a:ext cx="9720072" cy="1499616"/>
          </a:xfrm>
        </p:spPr>
        <p:txBody>
          <a:bodyPr/>
          <a:lstStyle/>
          <a:p>
            <a:pPr algn="ctr"/>
            <a:r>
              <a:rPr lang="es-ES_tradnl" dirty="0"/>
              <a:t>¿qué es la inteligencia?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391" y="1801905"/>
            <a:ext cx="5539609" cy="1180982"/>
          </a:xfrm>
        </p:spPr>
        <p:txBody>
          <a:bodyPr>
            <a:noAutofit/>
          </a:bodyPr>
          <a:lstStyle/>
          <a:p>
            <a:pPr fontAlgn="base"/>
            <a:r>
              <a:rPr lang="es-ES_tradnl" sz="2400" dirty="0"/>
              <a:t>Inteligencia es la facultad de la mente que permite pensar, entender, asimilar elaborar información y utilizarla para resolver problemas</a:t>
            </a:r>
          </a:p>
          <a:p>
            <a:pPr fontAlgn="base"/>
            <a:endParaRPr lang="es-ES_tradnl" sz="2400" dirty="0"/>
          </a:p>
          <a:p>
            <a:pPr fontAlgn="base"/>
            <a:endParaRPr lang="es-ES_tradnl" sz="2400" dirty="0"/>
          </a:p>
        </p:txBody>
      </p:sp>
      <p:pic>
        <p:nvPicPr>
          <p:cNvPr id="10" name="Imagen 9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F3400FD7-1239-40CB-9B57-34A5C3ADB105}"/>
              </a:ext>
            </a:extLst>
          </p:cNvPr>
          <p:cNvSpPr txBox="1">
            <a:spLocks/>
          </p:cNvSpPr>
          <p:nvPr/>
        </p:nvSpPr>
        <p:spPr>
          <a:xfrm>
            <a:off x="1833975" y="2803760"/>
            <a:ext cx="85240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¿Qué es la inteligencia emocional?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BB3F2E4-AC5B-4C25-A0E9-2E464398C033}"/>
              </a:ext>
            </a:extLst>
          </p:cNvPr>
          <p:cNvSpPr txBox="1">
            <a:spLocks/>
          </p:cNvSpPr>
          <p:nvPr/>
        </p:nvSpPr>
        <p:spPr>
          <a:xfrm>
            <a:off x="526315" y="4100100"/>
            <a:ext cx="6938691" cy="383778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La inteligencia emocional se refiere a las capacidades y habilidades de percibir, comprender, expresar y gestionar nuestras emociones. </a:t>
            </a:r>
          </a:p>
          <a:p>
            <a:r>
              <a:rPr lang="es-ES_tradnl" sz="2400" dirty="0"/>
              <a:t>Una persona emocionalmente inteligente es aquella capaz de expresar satisfactoriamente las emociones para lograr resultados positivos en sus relaciones con los demás.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E8FD63-9278-4752-A093-BCE28A255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8" t="19487" r="8185" b="18593"/>
          <a:stretch/>
        </p:blipFill>
        <p:spPr>
          <a:xfrm>
            <a:off x="7448982" y="4107357"/>
            <a:ext cx="4743018" cy="22557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6F8FB3-44AF-4C8B-8745-C28724541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059" y="301100"/>
            <a:ext cx="2993931" cy="29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9094233" cy="1499616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la inteligencia emocional</a:t>
            </a:r>
          </a:p>
        </p:txBody>
      </p:sp>
      <p:pic>
        <p:nvPicPr>
          <p:cNvPr id="7" name="Imagen 6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9808D2C-440C-470B-8F76-B9C0466B6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0" t="13757" r="41230" b="40945"/>
          <a:stretch/>
        </p:blipFill>
        <p:spPr>
          <a:xfrm>
            <a:off x="1368901" y="1783830"/>
            <a:ext cx="9094233" cy="467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0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764" y="585216"/>
            <a:ext cx="9424016" cy="1499616"/>
          </a:xfrm>
        </p:spPr>
        <p:txBody>
          <a:bodyPr>
            <a:normAutofit/>
          </a:bodyPr>
          <a:lstStyle/>
          <a:p>
            <a:r>
              <a:rPr lang="es-ES_tradnl" dirty="0"/>
              <a:t>La inteligencia emocional: dos formas </a:t>
            </a:r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EB3FEF-5862-4706-BA29-D167D7C5F8B5}"/>
              </a:ext>
            </a:extLst>
          </p:cNvPr>
          <p:cNvSpPr txBox="1"/>
          <p:nvPr/>
        </p:nvSpPr>
        <p:spPr>
          <a:xfrm>
            <a:off x="719528" y="2286000"/>
            <a:ext cx="8394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>
                <a:solidFill>
                  <a:srgbClr val="002060"/>
                </a:solidFill>
              </a:rPr>
              <a:t>Inteligencia Interpersonal: </a:t>
            </a:r>
            <a:r>
              <a:rPr lang="es-CL" sz="2400" dirty="0"/>
              <a:t>Entender y comprender las emociones de los otros y tener la habilidad para reconocer y reaccionar ante el estado de ánimo de los demás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3DE7689-2C87-4BD5-8205-7EB9563FB55E}"/>
              </a:ext>
            </a:extLst>
          </p:cNvPr>
          <p:cNvSpPr txBox="1"/>
          <p:nvPr/>
        </p:nvSpPr>
        <p:spPr>
          <a:xfrm>
            <a:off x="719528" y="4327160"/>
            <a:ext cx="8394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>
                <a:solidFill>
                  <a:srgbClr val="002060"/>
                </a:solidFill>
              </a:rPr>
              <a:t>Inteligencia Intrapersonal: </a:t>
            </a:r>
            <a:r>
              <a:rPr lang="es-CL" sz="2400" dirty="0"/>
              <a:t>Entender y comprender las propias emociones para tenerlas en cuenta al momento de tomar decisiones y ser capaz de regularlas según la situación que estemos viviendo.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D4369A-21CD-4110-8C96-FDFCE2AE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203" y="4170402"/>
            <a:ext cx="2858290" cy="24894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82023D-16CF-4923-BCD6-28DACBB7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695" y="1684080"/>
            <a:ext cx="2765305" cy="23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764" y="585216"/>
            <a:ext cx="9424016" cy="1499616"/>
          </a:xfrm>
        </p:spPr>
        <p:txBody>
          <a:bodyPr>
            <a:normAutofit/>
          </a:bodyPr>
          <a:lstStyle/>
          <a:p>
            <a:r>
              <a:rPr lang="es-ES_tradnl" dirty="0"/>
              <a:t>La inteligencia emocional: beneficios </a:t>
            </a:r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7ABEE39-5E24-45C0-913A-64B1BC84A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9221977"/>
              </p:ext>
            </p:extLst>
          </p:nvPr>
        </p:nvGraphicFramePr>
        <p:xfrm>
          <a:off x="3455894" y="1936277"/>
          <a:ext cx="8229600" cy="194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CE1073DC-B6FE-47C4-9C80-6C1FBCAE329A}"/>
              </a:ext>
            </a:extLst>
          </p:cNvPr>
          <p:cNvGrpSpPr/>
          <p:nvPr/>
        </p:nvGrpSpPr>
        <p:grpSpPr>
          <a:xfrm>
            <a:off x="3179669" y="4925566"/>
            <a:ext cx="2600325" cy="1560195"/>
            <a:chOff x="3277" y="504096"/>
            <a:chExt cx="2600325" cy="1560195"/>
          </a:xfrm>
          <a:solidFill>
            <a:srgbClr val="FF7E79"/>
          </a:solidFill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29260DCB-F9F3-4B0F-A35B-4931A76FD8A3}"/>
                </a:ext>
              </a:extLst>
            </p:cNvPr>
            <p:cNvSpPr/>
            <p:nvPr/>
          </p:nvSpPr>
          <p:spPr>
            <a:xfrm>
              <a:off x="3277" y="504096"/>
              <a:ext cx="2600325" cy="156019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026B5-87DA-4253-B3ED-19F56F4BA2B9}"/>
                </a:ext>
              </a:extLst>
            </p:cNvPr>
            <p:cNvSpPr txBox="1"/>
            <p:nvPr/>
          </p:nvSpPr>
          <p:spPr>
            <a:xfrm>
              <a:off x="3277" y="504096"/>
              <a:ext cx="2600325" cy="15601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500" kern="1200" dirty="0"/>
                <a:t>Trabajamos mejor en equipo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DC860A8-0D01-46C3-B356-A6C5A040739D}"/>
              </a:ext>
            </a:extLst>
          </p:cNvPr>
          <p:cNvGrpSpPr/>
          <p:nvPr/>
        </p:nvGrpSpPr>
        <p:grpSpPr>
          <a:xfrm>
            <a:off x="278601" y="4925567"/>
            <a:ext cx="2600326" cy="1560197"/>
            <a:chOff x="3276" y="504094"/>
            <a:chExt cx="2600326" cy="156019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FEF6E34-0EE6-47E9-90C6-54868FDEB001}"/>
                </a:ext>
              </a:extLst>
            </p:cNvPr>
            <p:cNvSpPr/>
            <p:nvPr/>
          </p:nvSpPr>
          <p:spPr>
            <a:xfrm>
              <a:off x="3277" y="504096"/>
              <a:ext cx="2600325" cy="15601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66CE575-532F-4D7D-8EC9-6D73195AD145}"/>
                </a:ext>
              </a:extLst>
            </p:cNvPr>
            <p:cNvSpPr txBox="1"/>
            <p:nvPr/>
          </p:nvSpPr>
          <p:spPr>
            <a:xfrm>
              <a:off x="3276" y="504094"/>
              <a:ext cx="2600325" cy="1560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500" kern="1200" dirty="0"/>
                <a:t>Construimos y mantenemos mejores relaciones con los demás 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E429058-823D-4E1B-8EDA-13E86D71827A}"/>
              </a:ext>
            </a:extLst>
          </p:cNvPr>
          <p:cNvGrpSpPr/>
          <p:nvPr/>
        </p:nvGrpSpPr>
        <p:grpSpPr>
          <a:xfrm>
            <a:off x="6080736" y="4925569"/>
            <a:ext cx="2600325" cy="1560195"/>
            <a:chOff x="8584350" y="504096"/>
            <a:chExt cx="2600325" cy="156019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D9243BE-C36E-4572-9D56-AA6537C79F33}"/>
                </a:ext>
              </a:extLst>
            </p:cNvPr>
            <p:cNvSpPr/>
            <p:nvPr/>
          </p:nvSpPr>
          <p:spPr>
            <a:xfrm>
              <a:off x="8584350" y="504096"/>
              <a:ext cx="2600325" cy="15601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2697688-A24B-4296-BB04-9445D878430E}"/>
                </a:ext>
              </a:extLst>
            </p:cNvPr>
            <p:cNvSpPr txBox="1"/>
            <p:nvPr/>
          </p:nvSpPr>
          <p:spPr>
            <a:xfrm>
              <a:off x="8584350" y="504096"/>
              <a:ext cx="2600325" cy="1560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500" kern="1200" dirty="0"/>
                <a:t>Entendemos mejor lo que sienten nuestros seres queridos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C279C36C-A327-4F58-8D60-136697901C8D}"/>
              </a:ext>
            </a:extLst>
          </p:cNvPr>
          <p:cNvGrpSpPr/>
          <p:nvPr/>
        </p:nvGrpSpPr>
        <p:grpSpPr>
          <a:xfrm>
            <a:off x="9085169" y="4922457"/>
            <a:ext cx="2600325" cy="1560195"/>
            <a:chOff x="2863635" y="504096"/>
            <a:chExt cx="2600325" cy="1560195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AB2EAE9B-D710-4C8E-957F-5635A3D35C9C}"/>
                </a:ext>
              </a:extLst>
            </p:cNvPr>
            <p:cNvSpPr/>
            <p:nvPr/>
          </p:nvSpPr>
          <p:spPr>
            <a:xfrm>
              <a:off x="2863635" y="504096"/>
              <a:ext cx="2600325" cy="15601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7C8E784-14E2-458E-B96C-E71C0B7D7859}"/>
                </a:ext>
              </a:extLst>
            </p:cNvPr>
            <p:cNvSpPr txBox="1"/>
            <p:nvPr/>
          </p:nvSpPr>
          <p:spPr>
            <a:xfrm>
              <a:off x="2863635" y="504096"/>
              <a:ext cx="2600325" cy="1560195"/>
            </a:xfrm>
            <a:prstGeom prst="rect">
              <a:avLst/>
            </a:prstGeom>
            <a:solidFill>
              <a:srgbClr val="FF7E7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500" kern="1200" dirty="0"/>
                <a:t>Podemos resolver problemas de manera más sana 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61FDA03-A79E-40AD-B837-CED5A176A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76" r="18231"/>
          <a:stretch/>
        </p:blipFill>
        <p:spPr>
          <a:xfrm>
            <a:off x="249115" y="1716836"/>
            <a:ext cx="2930553" cy="29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1215BA-409F-4B74-A38D-3D980486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8E1215BA-409F-4B74-A38D-3D980486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3F7199-8725-4328-8FE6-905D04462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873F7199-8725-4328-8FE6-905D04462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764" y="585216"/>
            <a:ext cx="9424016" cy="1499616"/>
          </a:xfrm>
        </p:spPr>
        <p:txBody>
          <a:bodyPr>
            <a:normAutofit/>
          </a:bodyPr>
          <a:lstStyle/>
          <a:p>
            <a:r>
              <a:rPr lang="es-ES_tradnl" dirty="0"/>
              <a:t>La inteligencia emocional: factores relevantes</a:t>
            </a:r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8A2538B6-2307-4306-BB5D-E724E9A7A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200502"/>
              </p:ext>
            </p:extLst>
          </p:nvPr>
        </p:nvGraphicFramePr>
        <p:xfrm>
          <a:off x="445863" y="2552518"/>
          <a:ext cx="11216254" cy="326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9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EF6C547-812F-4C1B-895B-56705C51F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0EF6C547-812F-4C1B-895B-56705C51F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C1F0B73-6C0A-4402-ABAF-EA9BC8035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graphicEl>
                                              <a:dgm id="{8C1F0B73-6C0A-4402-ABAF-EA9BC8035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3231087-CCC9-47CB-A651-03CD3F0C8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graphicEl>
                                              <a:dgm id="{D3231087-CCC9-47CB-A651-03CD3F0C8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6B9B1E2-D1D2-495F-8A02-69C3CE968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graphicEl>
                                              <a:dgm id="{36B9B1E2-D1D2-495F-8A02-69C3CE968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6BB3E747-93E5-46B5-8F67-5E08D6742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graphicEl>
                                              <a:dgm id="{6BB3E747-93E5-46B5-8F67-5E08D6742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6303965-CBE0-4B20-AB10-5811B88FB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graphicEl>
                                              <a:dgm id="{86303965-CBE0-4B20-AB10-5811B88FB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5374378F-0881-488C-9A03-EDB52BF26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graphicEl>
                                              <a:dgm id="{5374378F-0881-488C-9A03-EDB52BF26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0906239-FCC3-4BA0-B101-6B69592FE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>
                                            <p:graphicEl>
                                              <a:dgm id="{20906239-FCC3-4BA0-B101-6B69592FE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0750292-5B5A-4A06-A0DD-90ED865F4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graphicEl>
                                              <a:dgm id="{B0750292-5B5A-4A06-A0DD-90ED865F4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764" y="585216"/>
            <a:ext cx="9424016" cy="1499616"/>
          </a:xfrm>
        </p:spPr>
        <p:txBody>
          <a:bodyPr>
            <a:normAutofit/>
          </a:bodyPr>
          <a:lstStyle/>
          <a:p>
            <a:r>
              <a:rPr lang="es-ES_tradnl" dirty="0"/>
              <a:t>La inteligencia emocional: factores relevantes</a:t>
            </a:r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6950D0-A7BE-4F99-8085-735F590DF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062" y="2084832"/>
            <a:ext cx="6187420" cy="45740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13DD45-99EA-480A-8FD5-85971F0F3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623" y="1949271"/>
            <a:ext cx="1635177" cy="16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5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1525" y="206057"/>
            <a:ext cx="9424016" cy="1499616"/>
          </a:xfrm>
        </p:spPr>
        <p:txBody>
          <a:bodyPr>
            <a:normAutofit/>
          </a:bodyPr>
          <a:lstStyle/>
          <a:p>
            <a:r>
              <a:rPr lang="es-ES_tradnl" dirty="0"/>
              <a:t>PARA EDUCAR LAS EMOCIONES ES NECESARIO: </a:t>
            </a:r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3DE09A-02D6-49B3-9048-8017735FA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96" b="7322"/>
          <a:stretch/>
        </p:blipFill>
        <p:spPr>
          <a:xfrm>
            <a:off x="556391" y="1289154"/>
            <a:ext cx="10897354" cy="51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4139" y="319564"/>
            <a:ext cx="9720072" cy="1499616"/>
          </a:xfrm>
        </p:spPr>
        <p:txBody>
          <a:bodyPr/>
          <a:lstStyle/>
          <a:p>
            <a:r>
              <a:rPr lang="es-ES_tradnl" dirty="0"/>
              <a:t>En resumen: </a:t>
            </a:r>
          </a:p>
        </p:txBody>
      </p:sp>
      <p:pic>
        <p:nvPicPr>
          <p:cNvPr id="4" name="Imagen 3" descr="/Users/lauriscrg/Desktop/MATERIAL CONVIVENCIA ESCOLAR/Documentos Colegio/colegio1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10630" r="9740" b="8461"/>
          <a:stretch/>
        </p:blipFill>
        <p:spPr bwMode="auto">
          <a:xfrm>
            <a:off x="137926" y="206057"/>
            <a:ext cx="836930" cy="868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5C2FF79-A0EA-490B-BFFC-10BCE7F27E6A}"/>
              </a:ext>
            </a:extLst>
          </p:cNvPr>
          <p:cNvGrpSpPr/>
          <p:nvPr/>
        </p:nvGrpSpPr>
        <p:grpSpPr>
          <a:xfrm>
            <a:off x="556391" y="1989442"/>
            <a:ext cx="8229600" cy="898560"/>
            <a:chOff x="0" y="1043762"/>
            <a:chExt cx="8229600" cy="898560"/>
          </a:xfrm>
          <a:solidFill>
            <a:schemeClr val="tx2"/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03611D66-6CF8-4786-85EB-71A77BC7A550}"/>
                </a:ext>
              </a:extLst>
            </p:cNvPr>
            <p:cNvSpPr/>
            <p:nvPr/>
          </p:nvSpPr>
          <p:spPr>
            <a:xfrm>
              <a:off x="0" y="1043762"/>
              <a:ext cx="8229600" cy="898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9BBA92D7-FEA7-4F83-B27C-931DADEB30CB}"/>
                </a:ext>
              </a:extLst>
            </p:cNvPr>
            <p:cNvSpPr txBox="1"/>
            <p:nvPr/>
          </p:nvSpPr>
          <p:spPr>
            <a:xfrm>
              <a:off x="43864" y="1087626"/>
              <a:ext cx="8141872" cy="810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400" kern="1200" dirty="0"/>
                <a:t>La inteligencia emocional es el uso inteligente de las emociones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DCC8500-FD1D-44DC-AAF1-8929AF5787DF}"/>
              </a:ext>
            </a:extLst>
          </p:cNvPr>
          <p:cNvGrpSpPr/>
          <p:nvPr/>
        </p:nvGrpSpPr>
        <p:grpSpPr>
          <a:xfrm>
            <a:off x="996411" y="3023584"/>
            <a:ext cx="8229600" cy="898560"/>
            <a:chOff x="184444" y="1043762"/>
            <a:chExt cx="8229600" cy="898560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627B3CC7-05B9-433A-BFA2-6623BAD18EA5}"/>
                </a:ext>
              </a:extLst>
            </p:cNvPr>
            <p:cNvSpPr/>
            <p:nvPr/>
          </p:nvSpPr>
          <p:spPr>
            <a:xfrm>
              <a:off x="184444" y="1043762"/>
              <a:ext cx="8229600" cy="89856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4">
              <a:extLst>
                <a:ext uri="{FF2B5EF4-FFF2-40B4-BE49-F238E27FC236}">
                  <a16:creationId xmlns:a16="http://schemas.microsoft.com/office/drawing/2014/main" id="{384EB3AB-84D3-4098-AC9F-770FC33DE846}"/>
                </a:ext>
              </a:extLst>
            </p:cNvPr>
            <p:cNvSpPr txBox="1"/>
            <p:nvPr/>
          </p:nvSpPr>
          <p:spPr>
            <a:xfrm>
              <a:off x="272172" y="1095209"/>
              <a:ext cx="8141872" cy="810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400" kern="1200" dirty="0"/>
                <a:t>Con lo que, de forma intencional hacemos que nuestras emociones trabajen para nosotros 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1517A36-1FBF-47A1-95A6-DB3A6290135C}"/>
              </a:ext>
            </a:extLst>
          </p:cNvPr>
          <p:cNvGrpSpPr/>
          <p:nvPr/>
        </p:nvGrpSpPr>
        <p:grpSpPr>
          <a:xfrm>
            <a:off x="1540290" y="4132676"/>
            <a:ext cx="8229600" cy="898560"/>
            <a:chOff x="0" y="1043762"/>
            <a:chExt cx="8229600" cy="89856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C040B1A9-4E82-4D35-A415-D45DB836E66B}"/>
                </a:ext>
              </a:extLst>
            </p:cNvPr>
            <p:cNvSpPr/>
            <p:nvPr/>
          </p:nvSpPr>
          <p:spPr>
            <a:xfrm>
              <a:off x="0" y="1043762"/>
              <a:ext cx="8229600" cy="898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ángulo: esquinas redondeadas 4">
              <a:extLst>
                <a:ext uri="{FF2B5EF4-FFF2-40B4-BE49-F238E27FC236}">
                  <a16:creationId xmlns:a16="http://schemas.microsoft.com/office/drawing/2014/main" id="{2673DF2A-EFBA-4FBF-A0E7-BF37E3D925DC}"/>
                </a:ext>
              </a:extLst>
            </p:cNvPr>
            <p:cNvSpPr txBox="1"/>
            <p:nvPr/>
          </p:nvSpPr>
          <p:spPr>
            <a:xfrm>
              <a:off x="43864" y="1087626"/>
              <a:ext cx="8141872" cy="810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400" kern="1200" dirty="0"/>
                <a:t>Utilizándolas para que nos ayuden a guiar nuestro comportamiento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EAE5F2D-5C18-479F-913D-62E1C94196E4}"/>
              </a:ext>
            </a:extLst>
          </p:cNvPr>
          <p:cNvGrpSpPr/>
          <p:nvPr/>
        </p:nvGrpSpPr>
        <p:grpSpPr>
          <a:xfrm>
            <a:off x="2294887" y="5218265"/>
            <a:ext cx="8229600" cy="898560"/>
            <a:chOff x="0" y="1043762"/>
            <a:chExt cx="8229600" cy="898560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3A56B524-F605-4A0A-84FF-D884203D9BBF}"/>
                </a:ext>
              </a:extLst>
            </p:cNvPr>
            <p:cNvSpPr/>
            <p:nvPr/>
          </p:nvSpPr>
          <p:spPr>
            <a:xfrm>
              <a:off x="0" y="1043762"/>
              <a:ext cx="8229600" cy="89856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DD40390B-F59A-4A3B-AE8D-5B5C1EBCA130}"/>
                </a:ext>
              </a:extLst>
            </p:cNvPr>
            <p:cNvSpPr txBox="1"/>
            <p:nvPr/>
          </p:nvSpPr>
          <p:spPr>
            <a:xfrm>
              <a:off x="43864" y="1087626"/>
              <a:ext cx="8141872" cy="81083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2400" dirty="0"/>
                <a:t>Y a pensar de que manera pueden influir para mejorar nuestros resultados</a:t>
              </a:r>
              <a:endParaRPr lang="es-CL" sz="2400" kern="12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F8376AD3-85D1-4ACC-9A3F-62970AF0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852" y="186031"/>
            <a:ext cx="3153541" cy="276559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0FB112C-DECC-4FE2-A6CA-55A7EB1AF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5" r="16019"/>
          <a:stretch/>
        </p:blipFill>
        <p:spPr>
          <a:xfrm>
            <a:off x="218130" y="5098582"/>
            <a:ext cx="1732018" cy="168452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A2204F3-E38E-41D3-A0FE-2A13220AB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563" y="190490"/>
            <a:ext cx="2258248" cy="16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2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Personalizar 18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941100"/>
      </a:accent1>
      <a:accent2>
        <a:srgbClr val="941100"/>
      </a:accent2>
      <a:accent3>
        <a:srgbClr val="941100"/>
      </a:accent3>
      <a:accent4>
        <a:srgbClr val="941100"/>
      </a:accent4>
      <a:accent5>
        <a:srgbClr val="941100"/>
      </a:accent5>
      <a:accent6>
        <a:srgbClr val="941100"/>
      </a:accent6>
      <a:hlink>
        <a:srgbClr val="941100"/>
      </a:hlink>
      <a:folHlink>
        <a:srgbClr val="00000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353</TotalTime>
  <Words>361</Words>
  <Application>Microsoft Office PowerPoint</Application>
  <PresentationFormat>Panorámica</PresentationFormat>
  <Paragraphs>43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Tw Cen MT Condensed</vt:lpstr>
      <vt:lpstr>Wingdings 3</vt:lpstr>
      <vt:lpstr>Integral</vt:lpstr>
      <vt:lpstr>Inteligencia emocional</vt:lpstr>
      <vt:lpstr>¿qué es la inteligencia?</vt:lpstr>
      <vt:lpstr>la inteligencia emocional</vt:lpstr>
      <vt:lpstr>La inteligencia emocional: dos formas </vt:lpstr>
      <vt:lpstr>La inteligencia emocional: beneficios </vt:lpstr>
      <vt:lpstr>La inteligencia emocional: factores relevantes</vt:lpstr>
      <vt:lpstr>La inteligencia emocional: factores relevantes</vt:lpstr>
      <vt:lpstr>PARA EDUCAR LAS EMOCIONES ES NECESARIO: </vt:lpstr>
      <vt:lpstr>En resumen: </vt:lpstr>
      <vt:lpstr>¿qué aprendí?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</dc:title>
  <dc:creator>LAURA  CAMILA RODRIGUEZ GARRIDO</dc:creator>
  <cp:lastModifiedBy>Marcelo Patricio Villalobos Alarcón</cp:lastModifiedBy>
  <cp:revision>27</cp:revision>
  <dcterms:created xsi:type="dcterms:W3CDTF">2020-10-22T16:09:32Z</dcterms:created>
  <dcterms:modified xsi:type="dcterms:W3CDTF">2020-12-01T20:31:23Z</dcterms:modified>
</cp:coreProperties>
</file>