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7646" y="1122363"/>
            <a:ext cx="11181805" cy="2387600"/>
          </a:xfrm>
        </p:spPr>
        <p:txBody>
          <a:bodyPr>
            <a:normAutofit/>
          </a:bodyPr>
          <a:lstStyle/>
          <a:p>
            <a:pPr algn="ctr"/>
            <a:r>
              <a:rPr lang="es-C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Guía DIGITAL N°2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3971" y="3622471"/>
            <a:ext cx="10450285" cy="2387601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ASIGNATURA: Taller de Computación</a:t>
            </a:r>
          </a:p>
          <a:p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CURSO: KÍNDER</a:t>
            </a:r>
          </a:p>
          <a:p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DOCENTE: Silvia Castillo Jara</a:t>
            </a:r>
          </a:p>
          <a:p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SEMANA: 06 al 10 de abril</a:t>
            </a:r>
          </a:p>
          <a:p>
            <a:endParaRPr lang="es-CL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" y="181973"/>
            <a:ext cx="981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6FD8517-70B5-4936-8269-27348C56F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971" y="665163"/>
            <a:ext cx="1707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2EE154-59FE-4BBA-B662-C96526043EC6}"/>
              </a:ext>
            </a:extLst>
          </p:cNvPr>
          <p:cNvSpPr/>
          <p:nvPr/>
        </p:nvSpPr>
        <p:spPr>
          <a:xfrm>
            <a:off x="1606493" y="363523"/>
            <a:ext cx="2925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Riquelme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</p:spTree>
    <p:extLst>
      <p:ext uri="{BB962C8B-B14F-4D97-AF65-F5344CB8AC3E}">
        <p14:creationId xmlns:p14="http://schemas.microsoft.com/office/powerpoint/2010/main" val="324831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144" y="0"/>
            <a:ext cx="5076507" cy="1478570"/>
          </a:xfrm>
        </p:spPr>
        <p:txBody>
          <a:bodyPr/>
          <a:lstStyle/>
          <a:p>
            <a:r>
              <a:rPr lang="es-CL" b="1" dirty="0"/>
              <a:t>Números hasta el 10 </a:t>
            </a:r>
            <a:br>
              <a:rPr lang="es-CL" b="1" dirty="0"/>
            </a:br>
            <a:r>
              <a:rPr lang="es-CL" b="1" dirty="0"/>
              <a:t>Recordemos….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1478569"/>
            <a:ext cx="4576733" cy="37692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046" y="397565"/>
            <a:ext cx="5076507" cy="55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492AFC-1627-4A6B-A131-A17F98B2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56" y="553278"/>
            <a:ext cx="4913905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BAJAMOS CON LOS NÚMEROS | Imagenes animadas, Numero para ...">
            <a:extLst>
              <a:ext uri="{FF2B5EF4-FFF2-40B4-BE49-F238E27FC236}">
                <a16:creationId xmlns:a16="http://schemas.microsoft.com/office/drawing/2014/main" id="{78D7091F-76A1-461D-AF3C-9391D7DFBD6B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3" y="434835"/>
            <a:ext cx="2091861" cy="25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umero muneco verde en Letras De Muñecos Verdes - GIF Animado | REYGIF">
            <a:extLst>
              <a:ext uri="{FF2B5EF4-FFF2-40B4-BE49-F238E27FC236}">
                <a16:creationId xmlns:a16="http://schemas.microsoft.com/office/drawing/2014/main" id="{5392EE24-5585-4DCA-9895-B5EF328EE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56" y="569844"/>
            <a:ext cx="2085975" cy="23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umero muneco verde en Letras De Muñecos Verdes - GIF Animado | REYGIF">
            <a:extLst>
              <a:ext uri="{FF2B5EF4-FFF2-40B4-BE49-F238E27FC236}">
                <a16:creationId xmlns:a16="http://schemas.microsoft.com/office/drawing/2014/main" id="{4BBD6DF8-4850-449B-AACA-6A70F19E81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36" y="704022"/>
            <a:ext cx="22288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▷ Números: Imágenes Animadas, Gifs y Animaciones ¡100% GRATIS!">
            <a:extLst>
              <a:ext uri="{FF2B5EF4-FFF2-40B4-BE49-F238E27FC236}">
                <a16:creationId xmlns:a16="http://schemas.microsoft.com/office/drawing/2014/main" id="{52847599-FE4D-4735-B937-F54DD86C0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91" y="704022"/>
            <a:ext cx="2085975" cy="20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umero muneco verde en Letras De Muñecos Verdes - GIF Animado | REYGIF">
            <a:extLst>
              <a:ext uri="{FF2B5EF4-FFF2-40B4-BE49-F238E27FC236}">
                <a16:creationId xmlns:a16="http://schemas.microsoft.com/office/drawing/2014/main" id="{4AE1FD4E-5EF7-49D7-B891-FA565A0FB3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19" y="713547"/>
            <a:ext cx="22288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Numero muneco verde en Letras De Muñecos Verdes - GIF Animado | REYGIF">
            <a:extLst>
              <a:ext uri="{FF2B5EF4-FFF2-40B4-BE49-F238E27FC236}">
                <a16:creationId xmlns:a16="http://schemas.microsoft.com/office/drawing/2014/main" id="{51D38784-64CE-4A1F-A74B-B662A3490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93" y="3009900"/>
            <a:ext cx="1714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▷ Números: Imágenes Animadas, Gifs y Animaciones ¡100% GRATIS!">
            <a:extLst>
              <a:ext uri="{FF2B5EF4-FFF2-40B4-BE49-F238E27FC236}">
                <a16:creationId xmlns:a16="http://schemas.microsoft.com/office/drawing/2014/main" id="{A6FA12ED-2EB2-4C50-924F-9CDE904E3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2" y="3151946"/>
            <a:ext cx="1895475" cy="17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▷ Números: Imágenes Animadas, Gifs y Animaciones ¡100% GRATIS!">
            <a:extLst>
              <a:ext uri="{FF2B5EF4-FFF2-40B4-BE49-F238E27FC236}">
                <a16:creationId xmlns:a16="http://schemas.microsoft.com/office/drawing/2014/main" id="{A0B42E43-9FD2-4B85-947C-4AAE8971BC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76" y="3061251"/>
            <a:ext cx="1819275" cy="18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.E.I.P. Sancho II. 1º y 2º: NÚMEROS DEL 6 AL 9">
            <a:extLst>
              <a:ext uri="{FF2B5EF4-FFF2-40B4-BE49-F238E27FC236}">
                <a16:creationId xmlns:a16="http://schemas.microsoft.com/office/drawing/2014/main" id="{D52AD8AE-D435-46F4-8E06-212736296A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41" y="2925418"/>
            <a:ext cx="21812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Número 10 descarga gratuita de png - Reloj con alarma Reloj Clip ...">
            <a:extLst>
              <a:ext uri="{FF2B5EF4-FFF2-40B4-BE49-F238E27FC236}">
                <a16:creationId xmlns:a16="http://schemas.microsoft.com/office/drawing/2014/main" id="{D30C1787-B884-431E-B15F-2E10FB51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81" y="3335406"/>
            <a:ext cx="2476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51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73</TotalTime>
  <Words>41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Tw Cen MT</vt:lpstr>
      <vt:lpstr>Circuito</vt:lpstr>
      <vt:lpstr>Guía DIGITAL N°2</vt:lpstr>
      <vt:lpstr>Números hasta el 10  Recordemos….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trabajo NT1</dc:title>
  <dc:creator>Silvia Castillo</dc:creator>
  <cp:lastModifiedBy>UTP-F31</cp:lastModifiedBy>
  <cp:revision>12</cp:revision>
  <dcterms:created xsi:type="dcterms:W3CDTF">2020-03-31T16:16:41Z</dcterms:created>
  <dcterms:modified xsi:type="dcterms:W3CDTF">2020-04-01T19:02:17Z</dcterms:modified>
</cp:coreProperties>
</file>