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3108" y="500042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 Colegio Isabel Riquelme    </a:t>
            </a:r>
          </a:p>
          <a:p>
            <a:r>
              <a:rPr lang="es-CL" dirty="0"/>
              <a:t>     U.T.P.  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785818" cy="85725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786058"/>
            <a:ext cx="628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GUÍA DIGITAL N°2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ASIGNATURA: Artes Visuales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   1° AÑO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DOCENTE: Maribel Medina Rebolledo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SEMANA: 06 al 10 de Abril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CL" sz="3600" dirty="0"/>
              <a:t>Entorno Cultural: vida cotidiana y familiar.</a:t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85720" y="114298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43438" y="114298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357158" y="400050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43438" y="400050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Entorno y creación :: 3ro Medio :: Educación Artística :: Arte e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143272" cy="2128568"/>
          </a:xfrm>
          <a:prstGeom prst="rect">
            <a:avLst/>
          </a:prstGeom>
          <a:noFill/>
        </p:spPr>
      </p:pic>
      <p:pic>
        <p:nvPicPr>
          <p:cNvPr id="24582" name="Picture 6" descr="Las 16 mejores imágenes de Cuadros de Familia | Pinturas, Artistas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14818"/>
            <a:ext cx="3214710" cy="2214578"/>
          </a:xfrm>
          <a:prstGeom prst="rect">
            <a:avLst/>
          </a:prstGeom>
          <a:noFill/>
        </p:spPr>
      </p:pic>
      <p:pic>
        <p:nvPicPr>
          <p:cNvPr id="24584" name="Picture 8" descr="UNA FAMILIA -BOTE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214818"/>
            <a:ext cx="2357454" cy="2213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285728"/>
            <a:ext cx="95012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100" dirty="0"/>
              <a:t>Entorno Artístico: obras de arte local, chileno, latinoamericano y del resto del mundo </a:t>
            </a:r>
            <a:r>
              <a:rPr lang="es-CL" sz="3600" dirty="0"/>
              <a:t>.</a:t>
            </a:r>
            <a:br>
              <a:rPr lang="es-CL" sz="3200" dirty="0"/>
            </a:br>
            <a:endParaRPr lang="es-CL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85720" y="114298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43438" y="114298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285720" y="400050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43438" y="400050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25602" name="AutoShape 2" descr="AR02 OA 01 Creación inspirada en la observación del entorn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92895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2786082" cy="208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 descr="Artistas latinoamericanos que transforman nuestro mundo - Arte - A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3230724" cy="2071702"/>
          </a:xfrm>
          <a:prstGeom prst="rect">
            <a:avLst/>
          </a:prstGeom>
          <a:noFill/>
        </p:spPr>
      </p:pic>
      <p:sp>
        <p:nvSpPr>
          <p:cNvPr id="25608" name="AutoShape 8" descr="Diego Rivera, estelar; muestra y remate, casa Mor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32678"/>
            <a:ext cx="2928958" cy="203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643074"/>
          </a:xfrm>
        </p:spPr>
        <p:txBody>
          <a:bodyPr>
            <a:normAutofit/>
          </a:bodyPr>
          <a:lstStyle/>
          <a:p>
            <a:r>
              <a:rPr lang="es-CL" sz="4400" dirty="0"/>
              <a:t>Ahora te toca a ti demostrar tus habilidades….</a:t>
            </a:r>
          </a:p>
        </p:txBody>
      </p:sp>
      <p:pic>
        <p:nvPicPr>
          <p:cNvPr id="26626" name="Picture 2" descr="Soy Emoji on Twitter: &quot;Si me pagaran por las veses que me d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2857500" cy="2857500"/>
          </a:xfrm>
          <a:prstGeom prst="rect">
            <a:avLst/>
          </a:prstGeom>
          <a:noFill/>
        </p:spPr>
      </p:pic>
      <p:sp>
        <p:nvSpPr>
          <p:cNvPr id="6" name="5 Nube"/>
          <p:cNvSpPr/>
          <p:nvPr/>
        </p:nvSpPr>
        <p:spPr>
          <a:xfrm>
            <a:off x="4286248" y="2285992"/>
            <a:ext cx="4071966" cy="29289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 rot="21264626">
            <a:off x="4572000" y="3500438"/>
            <a:ext cx="37080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L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Vamos que se puede…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227137"/>
          </a:xfrm>
        </p:spPr>
        <p:txBody>
          <a:bodyPr>
            <a:normAutofit/>
          </a:bodyPr>
          <a:lstStyle/>
          <a:p>
            <a:r>
              <a:rPr lang="es-CL" dirty="0"/>
              <a:t>Lenguaje Visual </a:t>
            </a:r>
            <a:br>
              <a:rPr lang="es-CL" dirty="0"/>
            </a:br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00166" y="785794"/>
            <a:ext cx="7643834" cy="25717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CL" sz="2400" dirty="0"/>
              <a:t>línea (gruesa, delgada, recta, ondulada e irregular)</a:t>
            </a:r>
          </a:p>
          <a:p>
            <a:pPr lvl="0">
              <a:buFont typeface="Wingdings" pitchFamily="2" charset="2"/>
              <a:buChar char="ü"/>
            </a:pPr>
            <a:r>
              <a:rPr lang="es-CL" sz="2400" dirty="0"/>
              <a:t>color (puro, mezclado, fríos y cálidos)</a:t>
            </a:r>
          </a:p>
          <a:p>
            <a:pPr lvl="0">
              <a:buFont typeface="Wingdings" pitchFamily="2" charset="2"/>
              <a:buChar char="ü"/>
            </a:pPr>
            <a:r>
              <a:rPr lang="es-CL" sz="2400" dirty="0"/>
              <a:t>textura (visual y táctil)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s-CL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/>
          <a:lstStyle/>
          <a:p>
            <a:pPr algn="ctr"/>
            <a:r>
              <a:rPr lang="es-CL" dirty="0"/>
              <a:t>Lenguaje visual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/>
          <a:lstStyle/>
          <a:p>
            <a:pPr algn="just"/>
            <a:r>
              <a:rPr lang="es-CL" dirty="0"/>
              <a:t> Es un sistema de comunicación que se basa en la utilización de la imagen como medio de expresión. Se trata de la manera que tenemos como sociedad de interpretar y percibir a través de los ojos.</a:t>
            </a:r>
          </a:p>
        </p:txBody>
      </p:sp>
      <p:pic>
        <p:nvPicPr>
          <p:cNvPr id="1026" name="Picture 2" descr="El Pregon :: El Lenguaje Visu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496"/>
            <a:ext cx="2805098" cy="1944941"/>
          </a:xfrm>
          <a:prstGeom prst="rect">
            <a:avLst/>
          </a:prstGeom>
          <a:noFill/>
        </p:spPr>
      </p:pic>
      <p:pic>
        <p:nvPicPr>
          <p:cNvPr id="1028" name="Picture 4" descr="De ida y vuelta: el lenguaje visual de Lance Wyman - GAS 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2328854" cy="1846807"/>
          </a:xfrm>
          <a:prstGeom prst="rect">
            <a:avLst/>
          </a:prstGeom>
          <a:noFill/>
        </p:spPr>
      </p:pic>
      <p:pic>
        <p:nvPicPr>
          <p:cNvPr id="1030" name="Picture 6" descr="lenguaje artistico y las expreciones del ar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3676" y="4857760"/>
            <a:ext cx="3289286" cy="1850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4000" dirty="0"/>
              <a:t>Elementos del lenguaje visual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984248"/>
            <a:ext cx="7467600" cy="4873752"/>
          </a:xfrm>
        </p:spPr>
        <p:txBody>
          <a:bodyPr/>
          <a:lstStyle/>
          <a:p>
            <a:pPr lvl="0"/>
            <a:r>
              <a:rPr lang="es-CL" sz="3200" dirty="0"/>
              <a:t>línea (gruesa, delgada, recta, ondulada e irregular)</a:t>
            </a:r>
          </a:p>
          <a:p>
            <a:pPr lvl="0"/>
            <a:endParaRPr lang="es-CL" sz="3200" dirty="0"/>
          </a:p>
          <a:p>
            <a:pPr lvl="0"/>
            <a:r>
              <a:rPr lang="es-CL" sz="3200" dirty="0"/>
              <a:t>color (puro, mezclado, fríos y cálidos)</a:t>
            </a:r>
          </a:p>
          <a:p>
            <a:pPr lvl="0"/>
            <a:endParaRPr lang="es-CL" sz="3200" dirty="0"/>
          </a:p>
          <a:p>
            <a:pPr lvl="0"/>
            <a:r>
              <a:rPr lang="es-CL" sz="3200" dirty="0"/>
              <a:t>textura (visual y táctil)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dirty="0"/>
              <a:t>Línea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85720" y="1428736"/>
            <a:ext cx="2643206" cy="157163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Gruesa: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57158" y="4929198"/>
            <a:ext cx="2643206" cy="157163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Ondulada: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715008" y="1285860"/>
            <a:ext cx="2643206" cy="157163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Delgada: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071802" y="3000372"/>
            <a:ext cx="2643206" cy="157163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Recta: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6000760" y="4929198"/>
            <a:ext cx="2643206" cy="157163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Irregular: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928662" y="2000240"/>
            <a:ext cx="1214446" cy="642942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6357950" y="1928802"/>
            <a:ext cx="1214446" cy="64294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643306" y="3857628"/>
            <a:ext cx="150019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500702"/>
            <a:ext cx="2143140" cy="76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572140"/>
            <a:ext cx="2162179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dirty="0"/>
              <a:t>Color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85720" y="1428736"/>
            <a:ext cx="3571900" cy="228601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Puro:</a:t>
            </a:r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786314" y="4286256"/>
            <a:ext cx="3571900" cy="228601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Cálidos:</a:t>
            </a:r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4643438" y="1428736"/>
            <a:ext cx="3571900" cy="228601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Mezclado: </a:t>
            </a:r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57158" y="4286256"/>
            <a:ext cx="3571900" cy="228601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Fríos:</a:t>
            </a:r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000636"/>
            <a:ext cx="1409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929198"/>
            <a:ext cx="1466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71678"/>
            <a:ext cx="2257515" cy="14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 descr="TEORÍA DEL COLOR ¿Conoces las diferentes clasificaciones d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785926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dirty="0"/>
              <a:t>Textura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85720" y="1428736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Visual: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43438" y="3929066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Táctil: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482" name="Picture 2" descr="Clases de Artística. Prof. Riva: 1ro Don Bosco TEXTURA VISUAL Y TÁCT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14818"/>
            <a:ext cx="2213014" cy="2238194"/>
          </a:xfrm>
          <a:prstGeom prst="rect">
            <a:avLst/>
          </a:prstGeom>
          <a:noFill/>
        </p:spPr>
      </p:pic>
      <p:pic>
        <p:nvPicPr>
          <p:cNvPr id="20484" name="Picture 4" descr="Textura (Artes visuales) - Ecu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2352675" cy="19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22713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OBRAS DE ARTE MEDIANTE LA OBSERBACIÓN DEL: </a:t>
            </a:r>
            <a:br>
              <a:rPr lang="es-CL" dirty="0"/>
            </a:br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00166" y="785794"/>
            <a:ext cx="7643834" cy="25717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928794" y="2571744"/>
            <a:ext cx="7643834" cy="25717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CL" sz="2400" dirty="0"/>
              <a:t>Entorno Natural: paisajes, animales y plantas.</a:t>
            </a:r>
          </a:p>
          <a:p>
            <a:pPr lvl="0">
              <a:buFont typeface="Wingdings" pitchFamily="2" charset="2"/>
              <a:buChar char="ü"/>
            </a:pPr>
            <a:endParaRPr lang="es-CL" sz="2400" dirty="0"/>
          </a:p>
          <a:p>
            <a:pPr lvl="0">
              <a:buFont typeface="Wingdings" pitchFamily="2" charset="2"/>
              <a:buChar char="ü"/>
            </a:pPr>
            <a:r>
              <a:rPr lang="es-CL" sz="2400" dirty="0"/>
              <a:t>Entorno Cultural: vida cotidiana y familiar.</a:t>
            </a:r>
          </a:p>
          <a:p>
            <a:pPr lvl="0">
              <a:buFont typeface="Wingdings" pitchFamily="2" charset="2"/>
              <a:buChar char="ü"/>
            </a:pPr>
            <a:endParaRPr lang="es-CL" sz="2400" dirty="0"/>
          </a:p>
          <a:p>
            <a:pPr>
              <a:buFont typeface="Wingdings" pitchFamily="2" charset="2"/>
              <a:buChar char="ü"/>
            </a:pPr>
            <a:r>
              <a:rPr lang="es-CL" sz="2400" dirty="0"/>
              <a:t>Entorno Artístico: obras de arte local, chileno, latinoamericano y del resto del mundo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7467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CL" sz="4000" dirty="0"/>
              <a:t>Entorno Natural: paisajes, animales y plantas.</a:t>
            </a:r>
            <a:br>
              <a:rPr lang="es-CL" sz="6000" dirty="0"/>
            </a:br>
            <a:endParaRPr lang="es-CL" sz="6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85720" y="114298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43438" y="114298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357158" y="400050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4643438" y="4000504"/>
            <a:ext cx="3929090" cy="26432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dirty="0"/>
          </a:p>
          <a:p>
            <a:endParaRPr lang="es-CL" sz="2400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9025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357694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00174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357694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647</TotalTime>
  <Words>260</Words>
  <Application>Microsoft Office PowerPoint</Application>
  <PresentationFormat>Presentación en pantalla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Century Schoolbook</vt:lpstr>
      <vt:lpstr>Times New Roman</vt:lpstr>
      <vt:lpstr>Wingdings</vt:lpstr>
      <vt:lpstr>Wingdings 2</vt:lpstr>
      <vt:lpstr>Mirador</vt:lpstr>
      <vt:lpstr>Presentación de PowerPoint</vt:lpstr>
      <vt:lpstr>Lenguaje Visual  </vt:lpstr>
      <vt:lpstr>Lenguaje visual</vt:lpstr>
      <vt:lpstr>Elementos del lenguaje visual</vt:lpstr>
      <vt:lpstr>Línea </vt:lpstr>
      <vt:lpstr>Color</vt:lpstr>
      <vt:lpstr>Textura</vt:lpstr>
      <vt:lpstr>OBRAS DE ARTE MEDIANTE LA OBSERBACIÓN DEL:  </vt:lpstr>
      <vt:lpstr>Entorno Natural: paisajes, animales y plantas. </vt:lpstr>
      <vt:lpstr>Entorno Cultural: vida cotidiana y familiar. </vt:lpstr>
      <vt:lpstr>Entorno Artístico: obras de arte local, chileno, latinoamericano y del resto del mundo . </vt:lpstr>
      <vt:lpstr>Ahora te toca a ti demostrar tus habilidades….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Visual</dc:title>
  <dc:creator>Maribel</dc:creator>
  <cp:lastModifiedBy>UTP-F31</cp:lastModifiedBy>
  <cp:revision>65</cp:revision>
  <dcterms:created xsi:type="dcterms:W3CDTF">2020-03-31T15:54:29Z</dcterms:created>
  <dcterms:modified xsi:type="dcterms:W3CDTF">2020-04-03T20:14:10Z</dcterms:modified>
</cp:coreProperties>
</file>