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6" r:id="rId3"/>
    <p:sldId id="262" r:id="rId4"/>
    <p:sldId id="269" r:id="rId5"/>
    <p:sldId id="270" r:id="rId6"/>
    <p:sldId id="268" r:id="rId7"/>
    <p:sldId id="271" r:id="rId8"/>
    <p:sldId id="274" r:id="rId9"/>
    <p:sldId id="273" r:id="rId10"/>
    <p:sldId id="272" r:id="rId11"/>
    <p:sldId id="264" r:id="rId12"/>
    <p:sldId id="263" r:id="rId13"/>
    <p:sldId id="261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4660"/>
  </p:normalViewPr>
  <p:slideViewPr>
    <p:cSldViewPr>
      <p:cViewPr varScale="1">
        <p:scale>
          <a:sx n="41" d="100"/>
          <a:sy n="41" d="100"/>
        </p:scale>
        <p:origin x="15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AF85-F49D-49C4-8101-D394681A46C8}" type="slidenum">
              <a:rPr lang="es-ES" altLang="es-CL" smtClean="0"/>
              <a:pPr/>
              <a:t>‹Nº›</a:t>
            </a:fld>
            <a:endParaRPr lang="es-ES" alt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E70E-9D7B-4665-941C-7195BEB45685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6794-C410-4F6D-9D22-30B1CB2B5B7A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43F6-7A1C-476C-9F64-30174C220067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F282-9C2B-40ED-8201-B7A65CBE6818}" type="slidenum">
              <a:rPr lang="es-ES" altLang="es-CL" smtClean="0"/>
              <a:pPr/>
              <a:t>‹Nº›</a:t>
            </a:fld>
            <a:endParaRPr lang="es-ES" alt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6FAD-6A5F-483B-BC38-AD261B9DFD00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B0B-332E-4EC7-986E-839F1A2601A3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FA33-F314-4463-A75B-B9BEC66917F0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0E2F-96A7-487A-B277-DAB7266FDC6E}" type="slidenum">
              <a:rPr lang="es-ES" altLang="es-CL" smtClean="0"/>
              <a:pPr/>
              <a:t>‹Nº›</a:t>
            </a:fld>
            <a:endParaRPr lang="es-ES" alt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041B-8FB2-4A0D-B961-B9A6627A6A2B}" type="slidenum">
              <a:rPr lang="es-ES" altLang="es-CL" smtClean="0"/>
              <a:pPr/>
              <a:t>‹Nº›</a:t>
            </a:fld>
            <a:endParaRPr lang="es-ES" altLang="es-CL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2EB6-1C20-48F6-A4AF-76D90713AB45}" type="slidenum">
              <a:rPr lang="es-ES" altLang="es-CL" smtClean="0"/>
              <a:pPr/>
              <a:t>‹Nº›</a:t>
            </a:fld>
            <a:endParaRPr lang="es-ES" alt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 alt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 alt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743051-B1B7-4F4E-9FBA-BD42EF2F546E}" type="slidenum">
              <a:rPr lang="es-ES" altLang="es-CL" smtClean="0"/>
              <a:pPr/>
              <a:t>‹Nº›</a:t>
            </a:fld>
            <a:endParaRPr lang="es-ES" alt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sp6.fotologs.net/photo/6/14/81/eratto/1198630357_f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http://www.andreadams.com/assets/watermark%20files/map_world.jpg" TargetMode="External"/><Relationship Id="rId7" Type="http://schemas.openxmlformats.org/officeDocument/2006/relationships/image" Target="http://dir.coolclips.com/Food/Nuts/peanut_CoolClips_vc026145.jpg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http://3.bp.blogspot.com/_Z9Bs1DLRyYs/SpBUof5z7RI/AAAAAAAACbY/GASupSsvckA/s400/MIEL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andreadams.com/assets/watermark%20files/pencil.jpg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uchas%20emes%20el%20show%20de%20cuello.mp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08" y="500042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Colegio Isabel Riquelme    </a:t>
            </a:r>
          </a:p>
          <a:p>
            <a:r>
              <a:rPr lang="es-CL" dirty="0"/>
              <a:t>     U.T.P.  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85818" cy="8572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786058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GUÍA DIGITAL N°2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ASIGNATURA: Lenguaje</a:t>
            </a:r>
            <a:r>
              <a:rPr kumimoji="0" lang="es-CL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Comunicación 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   1° AÑO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DOCENTE: Maribel Medina Rebolledo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SEMANA: 06 al 10 de Abril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692275" y="1989138"/>
            <a:ext cx="5688013" cy="176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Practiquemos </a:t>
            </a: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000100" y="2000240"/>
            <a:ext cx="2305050" cy="1871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CL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42910" y="1643050"/>
            <a:ext cx="3024188" cy="2786082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4929222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letra-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601" y="1447800"/>
            <a:ext cx="3392348" cy="4800600"/>
          </a:xfrm>
          <a:noFill/>
        </p:spPr>
      </p:pic>
      <p:pic>
        <p:nvPicPr>
          <p:cNvPr id="15363" name="Picture 8" descr="letra-m"/>
          <p:cNvPicPr>
            <a:picLocks noChangeAspect="1" noChangeArrowheads="1"/>
          </p:cNvPicPr>
          <p:nvPr/>
        </p:nvPicPr>
        <p:blipFill>
          <a:blip r:embed="rId2"/>
          <a:srcRect l="62187" t="8708" r="17224" b="84445"/>
          <a:stretch>
            <a:fillRect/>
          </a:stretch>
        </p:blipFill>
        <p:spPr bwMode="auto">
          <a:xfrm>
            <a:off x="3708400" y="1700213"/>
            <a:ext cx="19431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331913" y="620713"/>
            <a:ext cx="13684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CL" altLang="es-CL"/>
              <a:t>Lee ...</a:t>
            </a:r>
            <a:endParaRPr lang="es-ES" altLang="es-CL"/>
          </a:p>
        </p:txBody>
      </p:sp>
      <p:pic>
        <p:nvPicPr>
          <p:cNvPr id="9226" name="Picture 10" descr="colorear-dibujo-de-la-letra-m"/>
          <p:cNvPicPr>
            <a:picLocks noChangeAspect="1" noChangeArrowheads="1"/>
          </p:cNvPicPr>
          <p:nvPr/>
        </p:nvPicPr>
        <p:blipFill>
          <a:blip r:embed="rId3"/>
          <a:srcRect l="6006" t="1364" r="7162" b="17516"/>
          <a:stretch>
            <a:fillRect/>
          </a:stretch>
        </p:blipFill>
        <p:spPr bwMode="auto">
          <a:xfrm>
            <a:off x="6732588" y="549275"/>
            <a:ext cx="1557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844675"/>
            <a:ext cx="2808287" cy="1368425"/>
          </a:xfrm>
        </p:spPr>
        <p:txBody>
          <a:bodyPr/>
          <a:lstStyle/>
          <a:p>
            <a:pPr eaLnBrk="1" hangingPunct="1"/>
            <a:r>
              <a:rPr lang="es-CL" altLang="es-CL" sz="4800" dirty="0"/>
              <a:t>  </a:t>
            </a:r>
            <a:r>
              <a:rPr lang="es-CL" altLang="es-CL" sz="4800" dirty="0" err="1"/>
              <a:t>uy</a:t>
            </a:r>
            <a:r>
              <a:rPr lang="es-CL" altLang="es-CL" sz="4800" dirty="0"/>
              <a:t> bien</a:t>
            </a:r>
            <a:endParaRPr lang="es-ES" altLang="es-CL" sz="4800" dirty="0"/>
          </a:p>
        </p:txBody>
      </p: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881063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</a:t>
            </a:r>
          </a:p>
        </p:txBody>
      </p:sp>
      <p:pic>
        <p:nvPicPr>
          <p:cNvPr id="7175" name="Picture 7" descr="http://sp6.fotologs.net/photo/6/14/81/eratto/1198630357_f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0800000" flipV="1">
            <a:off x="5508625" y="1773238"/>
            <a:ext cx="2984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o6ufb71rcgmgx8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0"/>
            <a:ext cx="2938462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4" y="1"/>
            <a:ext cx="5464183" cy="626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etra-m-b199"/>
          <p:cNvPicPr>
            <a:picLocks noChangeAspect="1" noChangeArrowheads="1"/>
          </p:cNvPicPr>
          <p:nvPr/>
        </p:nvPicPr>
        <p:blipFill>
          <a:blip r:embed="rId2"/>
          <a:srcRect l="15387" t="24792" r="3485" b="14305"/>
          <a:stretch>
            <a:fillRect/>
          </a:stretch>
        </p:blipFill>
        <p:spPr bwMode="auto">
          <a:xfrm>
            <a:off x="6443663" y="4221163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ibujos-colorear-letra-m-p"/>
          <p:cNvPicPr>
            <a:picLocks noChangeAspect="1" noChangeArrowheads="1"/>
          </p:cNvPicPr>
          <p:nvPr/>
        </p:nvPicPr>
        <p:blipFill>
          <a:blip r:embed="rId3"/>
          <a:srcRect l="7556" t="21434" r="6778" b="20146"/>
          <a:stretch>
            <a:fillRect/>
          </a:stretch>
        </p:blipFill>
        <p:spPr bwMode="auto">
          <a:xfrm>
            <a:off x="6516688" y="2060575"/>
            <a:ext cx="21590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letra-m-thumb3307756"/>
          <p:cNvPicPr>
            <a:picLocks noChangeAspect="1" noChangeArrowheads="1"/>
          </p:cNvPicPr>
          <p:nvPr/>
        </p:nvPicPr>
        <p:blipFill>
          <a:blip r:embed="rId4"/>
          <a:srcRect l="3314" t="13103" r="3093" b="15118"/>
          <a:stretch>
            <a:fillRect/>
          </a:stretch>
        </p:blipFill>
        <p:spPr bwMode="auto">
          <a:xfrm>
            <a:off x="3563938" y="2492375"/>
            <a:ext cx="20177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Letra_M_1_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133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letra-m-thumb3311183"/>
          <p:cNvPicPr>
            <a:picLocks noChangeAspect="1" noChangeArrowheads="1"/>
          </p:cNvPicPr>
          <p:nvPr/>
        </p:nvPicPr>
        <p:blipFill>
          <a:blip r:embed="rId6"/>
          <a:srcRect l="3816" t="7394" r="3816" b="6793"/>
          <a:stretch>
            <a:fillRect/>
          </a:stretch>
        </p:blipFill>
        <p:spPr bwMode="auto">
          <a:xfrm>
            <a:off x="3348038" y="4724400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23ygvqu2yf5634a1"/>
          <p:cNvPicPr>
            <a:picLocks noChangeAspect="1" noChangeArrowheads="1"/>
          </p:cNvPicPr>
          <p:nvPr/>
        </p:nvPicPr>
        <p:blipFill>
          <a:blip r:embed="rId7"/>
          <a:srcRect l="10809" t="16235" r="7095" b="21840"/>
          <a:stretch>
            <a:fillRect/>
          </a:stretch>
        </p:blipFill>
        <p:spPr bwMode="auto">
          <a:xfrm>
            <a:off x="4787900" y="620713"/>
            <a:ext cx="21605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letra_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60350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letra_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260350"/>
            <a:ext cx="1714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Letra_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188913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letra%20m%20logo%20coche%20marcas%20maletero%20tuning%20CR%201362M"/>
          <p:cNvPicPr>
            <a:picLocks noChangeAspect="1" noChangeArrowheads="1"/>
          </p:cNvPicPr>
          <p:nvPr/>
        </p:nvPicPr>
        <p:blipFill>
          <a:blip r:embed="rId11"/>
          <a:srcRect l="14882" t="8038" r="23334" b="22223"/>
          <a:stretch>
            <a:fillRect/>
          </a:stretch>
        </p:blipFill>
        <p:spPr bwMode="auto">
          <a:xfrm>
            <a:off x="395288" y="4797425"/>
            <a:ext cx="2089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vector cartoon illustration of a world map"/>
          <p:cNvPicPr>
            <a:picLocks noChangeAspect="1" noChangeArrowheads="1"/>
          </p:cNvPicPr>
          <p:nvPr/>
        </p:nvPicPr>
        <p:blipFill>
          <a:blip r:embed="rId2" r:link="rId3"/>
          <a:srcRect l="10542" t="23624" r="13031" b="19885"/>
          <a:stretch>
            <a:fillRect/>
          </a:stretch>
        </p:blipFill>
        <p:spPr bwMode="auto">
          <a:xfrm>
            <a:off x="755650" y="2708275"/>
            <a:ext cx="162083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3.bp.blogspot.com/_Z9Bs1DLRyYs/SpBUof5z7RI/AAAAAAAACbY/GASupSsvckA/s400/MIEL.jpg"/>
          <p:cNvPicPr>
            <a:picLocks noChangeAspect="1" noChangeArrowheads="1"/>
          </p:cNvPicPr>
          <p:nvPr/>
        </p:nvPicPr>
        <p:blipFill>
          <a:blip r:embed="rId4" r:link="rId5"/>
          <a:srcRect l="14754" t="5901" r="11476" b="7100"/>
          <a:stretch>
            <a:fillRect/>
          </a:stretch>
        </p:blipFill>
        <p:spPr bwMode="auto">
          <a:xfrm>
            <a:off x="684213" y="4365625"/>
            <a:ext cx="14430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dir.coolclips.com/Food/Nuts/peanut_CoolClips_vc026145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948488" y="5157788"/>
            <a:ext cx="13668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vector cartoon illustration of an apple"/>
          <p:cNvPicPr>
            <a:picLocks noChangeAspect="1" noChangeArrowheads="1"/>
          </p:cNvPicPr>
          <p:nvPr/>
        </p:nvPicPr>
        <p:blipFill>
          <a:blip r:embed="rId8"/>
          <a:srcRect l="16631" t="14561" r="18571" b="14204"/>
          <a:stretch>
            <a:fillRect/>
          </a:stretch>
        </p:blipFill>
        <p:spPr bwMode="auto">
          <a:xfrm>
            <a:off x="6877050" y="2636838"/>
            <a:ext cx="12779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vector cartoon illustration of a butterfly"/>
          <p:cNvPicPr>
            <a:picLocks noChangeAspect="1" noChangeArrowheads="1"/>
          </p:cNvPicPr>
          <p:nvPr/>
        </p:nvPicPr>
        <p:blipFill>
          <a:blip r:embed="rId9"/>
          <a:srcRect l="11649" t="21057" r="11942" b="15810"/>
          <a:stretch>
            <a:fillRect/>
          </a:stretch>
        </p:blipFill>
        <p:spPr bwMode="auto">
          <a:xfrm>
            <a:off x="3851275" y="549275"/>
            <a:ext cx="15113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vector cartoon illustration of rag doll"/>
          <p:cNvPicPr>
            <a:picLocks noChangeAspect="1" noChangeArrowheads="1"/>
          </p:cNvPicPr>
          <p:nvPr/>
        </p:nvPicPr>
        <p:blipFill>
          <a:blip r:embed="rId10"/>
          <a:srcRect l="13297" t="12955" r="10257" b="12598"/>
          <a:stretch>
            <a:fillRect/>
          </a:stretch>
        </p:blipFill>
        <p:spPr bwMode="auto">
          <a:xfrm>
            <a:off x="3779838" y="479742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vector cartoon illustration of strawberry jam and jelly"/>
          <p:cNvPicPr>
            <a:picLocks noChangeAspect="1" noChangeArrowheads="1"/>
          </p:cNvPicPr>
          <p:nvPr/>
        </p:nvPicPr>
        <p:blipFill>
          <a:blip r:embed="rId11"/>
          <a:srcRect l="14944" t="19415" r="6960" b="12598"/>
          <a:stretch>
            <a:fillRect/>
          </a:stretch>
        </p:blipFill>
        <p:spPr bwMode="auto">
          <a:xfrm>
            <a:off x="3851275" y="2565400"/>
            <a:ext cx="18002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15_m"/>
          <p:cNvPicPr>
            <a:picLocks noChangeAspect="1" noChangeArrowheads="1"/>
          </p:cNvPicPr>
          <p:nvPr/>
        </p:nvPicPr>
        <p:blipFill>
          <a:blip r:embed="rId12"/>
          <a:srcRect l="25191" t="9052" r="33855" b="39514"/>
          <a:stretch>
            <a:fillRect/>
          </a:stretch>
        </p:blipFill>
        <p:spPr bwMode="auto">
          <a:xfrm>
            <a:off x="827088" y="549275"/>
            <a:ext cx="15113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443663" y="549275"/>
            <a:ext cx="2160587" cy="1417638"/>
            <a:chOff x="4059" y="346"/>
            <a:chExt cx="1361" cy="893"/>
          </a:xfrm>
        </p:grpSpPr>
        <p:pic>
          <p:nvPicPr>
            <p:cNvPr id="4107" name="Picture 19" descr="510008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50" y="391"/>
              <a:ext cx="1270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Rectangle 20"/>
            <p:cNvSpPr>
              <a:spLocks noChangeArrowheads="1"/>
            </p:cNvSpPr>
            <p:nvPr/>
          </p:nvSpPr>
          <p:spPr bwMode="auto">
            <a:xfrm>
              <a:off x="4059" y="34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CL" altLang="es-CL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5616575" cy="3671888"/>
          </a:xfrm>
          <a:noFill/>
        </p:spPr>
        <p:txBody>
          <a:bodyPr/>
          <a:lstStyle/>
          <a:p>
            <a:pPr eaLnBrk="1" hangingPunct="1"/>
            <a:r>
              <a:rPr lang="es-CL" altLang="es-CL" sz="5400" dirty="0">
                <a:solidFill>
                  <a:srgbClr val="0000FF"/>
                </a:solidFill>
              </a:rPr>
              <a:t>Se llama </a:t>
            </a:r>
            <a:r>
              <a:rPr lang="es-CL" altLang="es-CL" sz="5400" b="1" dirty="0">
                <a:solidFill>
                  <a:srgbClr val="0000FF"/>
                </a:solidFill>
              </a:rPr>
              <a:t>eme</a:t>
            </a:r>
            <a:br>
              <a:rPr lang="es-CL" altLang="es-CL" sz="5400" b="1" dirty="0">
                <a:solidFill>
                  <a:schemeClr val="hlink"/>
                </a:solidFill>
              </a:rPr>
            </a:br>
            <a:br>
              <a:rPr lang="es-CL" altLang="es-CL" b="1" dirty="0"/>
            </a:br>
            <a:br>
              <a:rPr lang="es-CL" altLang="es-CL" dirty="0"/>
            </a:br>
            <a:r>
              <a:rPr lang="es-CL" altLang="es-CL" sz="5400" dirty="0">
                <a:solidFill>
                  <a:schemeClr val="folHlink"/>
                </a:solidFill>
              </a:rPr>
              <a:t>Se dice </a:t>
            </a:r>
            <a:r>
              <a:rPr lang="es-CL" altLang="es-CL" sz="5400" b="1" dirty="0" err="1">
                <a:solidFill>
                  <a:schemeClr val="folHlink"/>
                </a:solidFill>
              </a:rPr>
              <a:t>mmm</a:t>
            </a:r>
            <a:endParaRPr lang="es-ES" altLang="es-CL" sz="5400" b="1" dirty="0">
              <a:solidFill>
                <a:schemeClr val="folHlink"/>
              </a:solidFill>
            </a:endParaRPr>
          </a:p>
        </p:txBody>
      </p:sp>
      <p:pic>
        <p:nvPicPr>
          <p:cNvPr id="5123" name="Picture 49" descr="Letra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25538"/>
            <a:ext cx="2576512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vector cartoon illustration of a school pencil"/>
          <p:cNvPicPr>
            <a:picLocks noChangeAspect="1" noChangeArrowheads="1"/>
          </p:cNvPicPr>
          <p:nvPr/>
        </p:nvPicPr>
        <p:blipFill>
          <a:blip r:embed="rId2" r:link="rId3"/>
          <a:srcRect l="7892" t="46213" r="13042" b="35854"/>
          <a:stretch>
            <a:fillRect/>
          </a:stretch>
        </p:blipFill>
        <p:spPr bwMode="auto">
          <a:xfrm rot="-1776356">
            <a:off x="5348288" y="4376738"/>
            <a:ext cx="2103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letra-m"/>
          <p:cNvPicPr>
            <a:picLocks noChangeAspect="1" noChangeArrowheads="1"/>
          </p:cNvPicPr>
          <p:nvPr/>
        </p:nvPicPr>
        <p:blipFill>
          <a:blip r:embed="rId4"/>
          <a:srcRect l="70811" t="10774" r="18575" b="84224"/>
          <a:stretch>
            <a:fillRect/>
          </a:stretch>
        </p:blipFill>
        <p:spPr bwMode="auto">
          <a:xfrm>
            <a:off x="3459163" y="4513263"/>
            <a:ext cx="15732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15_m"/>
          <p:cNvPicPr>
            <a:picLocks noChangeAspect="1" noChangeArrowheads="1"/>
          </p:cNvPicPr>
          <p:nvPr/>
        </p:nvPicPr>
        <p:blipFill>
          <a:blip r:embed="rId5"/>
          <a:srcRect l="25191" t="70168" r="55084" b="7986"/>
          <a:stretch>
            <a:fillRect/>
          </a:stretch>
        </p:blipFill>
        <p:spPr bwMode="auto">
          <a:xfrm>
            <a:off x="1042988" y="3559175"/>
            <a:ext cx="1890712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1071538" y="3214686"/>
            <a:ext cx="41989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6150" name="Picture 9" descr="m"/>
          <p:cNvPicPr>
            <a:picLocks noChangeAspect="1" noChangeArrowheads="1"/>
          </p:cNvPicPr>
          <p:nvPr/>
        </p:nvPicPr>
        <p:blipFill>
          <a:blip r:embed="rId6"/>
          <a:srcRect l="6262" t="9721" r="74290" b="81866"/>
          <a:stretch>
            <a:fillRect/>
          </a:stretch>
        </p:blipFill>
        <p:spPr bwMode="auto">
          <a:xfrm>
            <a:off x="3459163" y="1747838"/>
            <a:ext cx="136366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15_m"/>
          <p:cNvPicPr>
            <a:picLocks noChangeAspect="1" noChangeArrowheads="1"/>
          </p:cNvPicPr>
          <p:nvPr/>
        </p:nvPicPr>
        <p:blipFill>
          <a:blip r:embed="rId5"/>
          <a:srcRect l="47943" t="60092" r="33855" b="7986"/>
          <a:stretch>
            <a:fillRect/>
          </a:stretch>
        </p:blipFill>
        <p:spPr bwMode="auto">
          <a:xfrm>
            <a:off x="1142976" y="714356"/>
            <a:ext cx="167798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3144838" y="965200"/>
            <a:ext cx="0" cy="47783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14349" name="Picture 13" descr="435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1557338"/>
            <a:ext cx="20161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071934" y="285728"/>
            <a:ext cx="4019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Cruz mágica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572396" y="1857364"/>
            <a:ext cx="1281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572264" y="4714884"/>
            <a:ext cx="24112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escribir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vector cartoon illustration of a magic wizard"/>
          <p:cNvPicPr>
            <a:picLocks noChangeAspect="1" noChangeArrowheads="1"/>
          </p:cNvPicPr>
          <p:nvPr/>
        </p:nvPicPr>
        <p:blipFill>
          <a:blip r:embed="rId2"/>
          <a:srcRect l="13297" t="10707" r="16924" b="11563"/>
          <a:stretch>
            <a:fillRect/>
          </a:stretch>
        </p:blipFill>
        <p:spPr bwMode="auto">
          <a:xfrm>
            <a:off x="6588125" y="404813"/>
            <a:ext cx="8191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letra-m"/>
          <p:cNvPicPr>
            <a:picLocks noChangeAspect="1" noChangeArrowheads="1"/>
          </p:cNvPicPr>
          <p:nvPr/>
        </p:nvPicPr>
        <p:blipFill>
          <a:blip r:embed="rId3"/>
          <a:srcRect l="70811" t="10774" r="18575" b="84224"/>
          <a:stretch>
            <a:fillRect/>
          </a:stretch>
        </p:blipFill>
        <p:spPr bwMode="auto">
          <a:xfrm>
            <a:off x="468313" y="2852738"/>
            <a:ext cx="1081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letra-m"/>
          <p:cNvPicPr>
            <a:picLocks noChangeAspect="1" noChangeArrowheads="1"/>
          </p:cNvPicPr>
          <p:nvPr/>
        </p:nvPicPr>
        <p:blipFill>
          <a:blip r:embed="rId3"/>
          <a:srcRect l="30884" t="18123" r="59192" b="77600"/>
          <a:stretch>
            <a:fillRect/>
          </a:stretch>
        </p:blipFill>
        <p:spPr bwMode="auto">
          <a:xfrm>
            <a:off x="4787900" y="1844675"/>
            <a:ext cx="936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letra-m"/>
          <p:cNvPicPr>
            <a:picLocks noChangeAspect="1" noChangeArrowheads="1"/>
          </p:cNvPicPr>
          <p:nvPr/>
        </p:nvPicPr>
        <p:blipFill>
          <a:blip r:embed="rId3"/>
          <a:srcRect l="14870" t="18123" r="73692" b="78024"/>
          <a:stretch>
            <a:fillRect/>
          </a:stretch>
        </p:blipFill>
        <p:spPr bwMode="auto">
          <a:xfrm>
            <a:off x="4716463" y="5492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letra-m"/>
          <p:cNvPicPr>
            <a:picLocks noChangeAspect="1" noChangeArrowheads="1"/>
          </p:cNvPicPr>
          <p:nvPr/>
        </p:nvPicPr>
        <p:blipFill>
          <a:blip r:embed="rId3"/>
          <a:srcRect l="59108" t="18123" r="30968" b="77600"/>
          <a:stretch>
            <a:fillRect/>
          </a:stretch>
        </p:blipFill>
        <p:spPr bwMode="auto">
          <a:xfrm>
            <a:off x="4787900" y="4221163"/>
            <a:ext cx="936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letra-m"/>
          <p:cNvPicPr>
            <a:picLocks noChangeAspect="1" noChangeArrowheads="1"/>
          </p:cNvPicPr>
          <p:nvPr/>
        </p:nvPicPr>
        <p:blipFill>
          <a:blip r:embed="rId3"/>
          <a:srcRect l="45383" t="18123" r="45467" b="78024"/>
          <a:stretch>
            <a:fillRect/>
          </a:stretch>
        </p:blipFill>
        <p:spPr bwMode="auto">
          <a:xfrm>
            <a:off x="4787900" y="3068638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letra-m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0963" t="19418" r="74458" b="78439"/>
          <a:stretch>
            <a:fillRect/>
          </a:stretch>
        </p:blipFill>
        <p:spPr bwMode="auto">
          <a:xfrm>
            <a:off x="2627313" y="765175"/>
            <a:ext cx="431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 descr="letra-m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36208" t="19418" r="59976" b="78441"/>
          <a:stretch>
            <a:fillRect/>
          </a:stretch>
        </p:blipFill>
        <p:spPr bwMode="auto">
          <a:xfrm>
            <a:off x="2627313" y="198913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letra-m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50928" t="18727" r="46609" b="78607"/>
          <a:stretch>
            <a:fillRect/>
          </a:stretch>
        </p:blipFill>
        <p:spPr bwMode="auto">
          <a:xfrm>
            <a:off x="2627313" y="3068638"/>
            <a:ext cx="260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letra-m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4687" t="19295" r="30998" b="78386"/>
          <a:stretch>
            <a:fillRect/>
          </a:stretch>
        </p:blipFill>
        <p:spPr bwMode="auto">
          <a:xfrm>
            <a:off x="2627313" y="4437063"/>
            <a:ext cx="450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letra-m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79720" t="19418" r="15717" b="78441"/>
          <a:stretch>
            <a:fillRect/>
          </a:stretch>
        </p:blipFill>
        <p:spPr bwMode="auto">
          <a:xfrm>
            <a:off x="2627313" y="5661025"/>
            <a:ext cx="431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Line 24"/>
          <p:cNvSpPr>
            <a:spLocks noChangeShapeType="1"/>
          </p:cNvSpPr>
          <p:nvPr/>
        </p:nvSpPr>
        <p:spPr bwMode="auto">
          <a:xfrm flipV="1">
            <a:off x="1403350" y="981075"/>
            <a:ext cx="1152525" cy="18716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3" name="Line 25"/>
          <p:cNvSpPr>
            <a:spLocks noChangeShapeType="1"/>
          </p:cNvSpPr>
          <p:nvPr/>
        </p:nvSpPr>
        <p:spPr bwMode="auto">
          <a:xfrm flipV="1">
            <a:off x="1619250" y="2276475"/>
            <a:ext cx="936625" cy="8651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4" name="Line 26"/>
          <p:cNvSpPr>
            <a:spLocks noChangeShapeType="1"/>
          </p:cNvSpPr>
          <p:nvPr/>
        </p:nvSpPr>
        <p:spPr bwMode="auto">
          <a:xfrm>
            <a:off x="1763713" y="3429000"/>
            <a:ext cx="7921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5" name="Line 27"/>
          <p:cNvSpPr>
            <a:spLocks noChangeShapeType="1"/>
          </p:cNvSpPr>
          <p:nvPr/>
        </p:nvSpPr>
        <p:spPr bwMode="auto">
          <a:xfrm>
            <a:off x="1619250" y="3716338"/>
            <a:ext cx="936625" cy="8651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6" name="Line 28"/>
          <p:cNvSpPr>
            <a:spLocks noChangeShapeType="1"/>
          </p:cNvSpPr>
          <p:nvPr/>
        </p:nvSpPr>
        <p:spPr bwMode="auto">
          <a:xfrm>
            <a:off x="1403350" y="3933825"/>
            <a:ext cx="1081088" cy="19431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7" name="AutoShape 29"/>
          <p:cNvSpPr>
            <a:spLocks noChangeArrowheads="1"/>
          </p:cNvSpPr>
          <p:nvPr/>
        </p:nvSpPr>
        <p:spPr bwMode="auto">
          <a:xfrm>
            <a:off x="3419475" y="692150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  <p:sp>
        <p:nvSpPr>
          <p:cNvPr id="7188" name="AutoShape 30"/>
          <p:cNvSpPr>
            <a:spLocks noChangeArrowheads="1"/>
          </p:cNvSpPr>
          <p:nvPr/>
        </p:nvSpPr>
        <p:spPr bwMode="auto">
          <a:xfrm>
            <a:off x="3419475" y="1989138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  <p:sp>
        <p:nvSpPr>
          <p:cNvPr id="7189" name="AutoShape 31"/>
          <p:cNvSpPr>
            <a:spLocks noChangeArrowheads="1"/>
          </p:cNvSpPr>
          <p:nvPr/>
        </p:nvSpPr>
        <p:spPr bwMode="auto">
          <a:xfrm>
            <a:off x="3419475" y="3213100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  <p:sp>
        <p:nvSpPr>
          <p:cNvPr id="7190" name="AutoShape 32"/>
          <p:cNvSpPr>
            <a:spLocks noChangeArrowheads="1"/>
          </p:cNvSpPr>
          <p:nvPr/>
        </p:nvSpPr>
        <p:spPr bwMode="auto">
          <a:xfrm>
            <a:off x="3419475" y="4508500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  <p:sp>
        <p:nvSpPr>
          <p:cNvPr id="7191" name="AutoShape 33"/>
          <p:cNvSpPr>
            <a:spLocks noChangeArrowheads="1"/>
          </p:cNvSpPr>
          <p:nvPr/>
        </p:nvSpPr>
        <p:spPr bwMode="auto">
          <a:xfrm>
            <a:off x="3419475" y="5661025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  <p:pic>
        <p:nvPicPr>
          <p:cNvPr id="17442" name="Picture 34" descr="vector cartoon illustration of rag doll"/>
          <p:cNvPicPr>
            <a:picLocks noChangeAspect="1" noChangeArrowheads="1"/>
          </p:cNvPicPr>
          <p:nvPr/>
        </p:nvPicPr>
        <p:blipFill>
          <a:blip r:embed="rId4"/>
          <a:srcRect l="13297" t="12955" r="10257" b="12598"/>
          <a:stretch>
            <a:fillRect/>
          </a:stretch>
        </p:blipFill>
        <p:spPr bwMode="auto">
          <a:xfrm>
            <a:off x="6588125" y="54451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41" descr="m-16"/>
          <p:cNvPicPr>
            <a:picLocks noChangeAspect="1" noChangeArrowheads="1"/>
          </p:cNvPicPr>
          <p:nvPr/>
        </p:nvPicPr>
        <p:blipFill>
          <a:blip r:embed="rId5"/>
          <a:srcRect l="73512" t="20586" r="7227" b="65781"/>
          <a:stretch>
            <a:fillRect/>
          </a:stretch>
        </p:blipFill>
        <p:spPr bwMode="auto">
          <a:xfrm>
            <a:off x="6588125" y="170021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44" descr="m-16"/>
          <p:cNvPicPr>
            <a:picLocks noChangeAspect="1" noChangeArrowheads="1"/>
          </p:cNvPicPr>
          <p:nvPr/>
        </p:nvPicPr>
        <p:blipFill>
          <a:blip r:embed="rId5"/>
          <a:srcRect l="28610" t="62657" r="50261" b="25043"/>
          <a:stretch>
            <a:fillRect/>
          </a:stretch>
        </p:blipFill>
        <p:spPr bwMode="auto">
          <a:xfrm>
            <a:off x="6588125" y="4076700"/>
            <a:ext cx="1223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46" descr="mickey_mouse-10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924175"/>
            <a:ext cx="930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etra-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3079"/>
            <a:ext cx="7358114" cy="6600631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995738" y="1628775"/>
            <a:ext cx="4464050" cy="1108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L" altLang="es-CL" sz="2800">
                <a:solidFill>
                  <a:schemeClr val="folHlink"/>
                </a:solidFill>
              </a:rPr>
              <a:t>¡¡Te invito a ver un noticiero muy especial!!</a:t>
            </a:r>
            <a:endParaRPr lang="es-ES" altLang="es-CL" sz="2800">
              <a:solidFill>
                <a:schemeClr val="folHlink"/>
              </a:solidFill>
            </a:endParaRPr>
          </a:p>
        </p:txBody>
      </p:sp>
      <p:pic>
        <p:nvPicPr>
          <p:cNvPr id="8195" name="Picture 4" descr="15_m"/>
          <p:cNvPicPr>
            <a:picLocks noChangeAspect="1" noChangeArrowheads="1"/>
          </p:cNvPicPr>
          <p:nvPr/>
        </p:nvPicPr>
        <p:blipFill>
          <a:blip r:embed="rId2"/>
          <a:srcRect l="25191" t="9052" r="33855" b="39514"/>
          <a:stretch>
            <a:fillRect/>
          </a:stretch>
        </p:blipFill>
        <p:spPr bwMode="auto">
          <a:xfrm>
            <a:off x="684213" y="2060575"/>
            <a:ext cx="37449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3851275" y="1412875"/>
            <a:ext cx="4608513" cy="1368425"/>
          </a:xfrm>
          <a:prstGeom prst="wedgeRoundRectCallout">
            <a:avLst>
              <a:gd name="adj1" fmla="val -56375"/>
              <a:gd name="adj2" fmla="val 879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s-CL" altLang="es-CL"/>
          </a:p>
        </p:txBody>
      </p:sp>
      <p:sp>
        <p:nvSpPr>
          <p:cNvPr id="8197" name="WordArt 9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5580063" y="3644900"/>
            <a:ext cx="10795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5508625" y="4797425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CL" altLang="es-CL" sz="1400">
                <a:solidFill>
                  <a:srgbClr val="0000FF"/>
                </a:solidFill>
              </a:rPr>
              <a:t>Haz click aquí</a:t>
            </a:r>
            <a:endParaRPr lang="es-ES" altLang="es-CL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375</TotalTime>
  <Words>73</Words>
  <Application>Microsoft Office PowerPoint</Application>
  <PresentationFormat>Presentación en pantalla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Gill Sans MT</vt:lpstr>
      <vt:lpstr>Impact</vt:lpstr>
      <vt:lpstr>Times New Roman</vt:lpstr>
      <vt:lpstr>Verdana</vt:lpstr>
      <vt:lpstr>Wingdings 2</vt:lpstr>
      <vt:lpstr>Solsticio</vt:lpstr>
      <vt:lpstr>Presentación de PowerPoint</vt:lpstr>
      <vt:lpstr>Presentación de PowerPoint</vt:lpstr>
      <vt:lpstr>Presentación de PowerPoint</vt:lpstr>
      <vt:lpstr>Presentación de PowerPoint</vt:lpstr>
      <vt:lpstr>Se llama eme   Se dice mmm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uy bien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Eduardo</dc:creator>
  <cp:lastModifiedBy>UTP-F31</cp:lastModifiedBy>
  <cp:revision>26</cp:revision>
  <dcterms:created xsi:type="dcterms:W3CDTF">2010-04-12T00:30:46Z</dcterms:created>
  <dcterms:modified xsi:type="dcterms:W3CDTF">2020-04-03T20:25:49Z</dcterms:modified>
</cp:coreProperties>
</file>