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377F06-12B2-4775-A101-330A96013C5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A6A933-ECEA-4917-A5F7-B47B9643F22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0404" y="229869"/>
            <a:ext cx="7743190" cy="115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27810"/>
            <a:ext cx="8072119" cy="3366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3108" y="500042"/>
            <a:ext cx="307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 Colegio Isabel Riquelme    </a:t>
            </a:r>
          </a:p>
          <a:p>
            <a:r>
              <a:rPr lang="es-CL" dirty="0"/>
              <a:t>     U.T.P.  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785818" cy="85725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786058"/>
            <a:ext cx="628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GUÍA DIGITAL N°2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ASIGNATURA</a:t>
            </a:r>
            <a:r>
              <a:rPr kumimoji="0" lang="es-CL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Orientación</a:t>
            </a:r>
            <a:r>
              <a:rPr kumimoji="0" lang="es-CL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CURSO:   1° AÑO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DOCENTE: Maribel Medina Rebolledo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SEMANA: 06 al 10 de Abril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669" y="621030"/>
            <a:ext cx="310515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3800" y="1051560"/>
            <a:ext cx="2745740" cy="3097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813685" marR="5080" indent="-2776220">
              <a:lnSpc>
                <a:spcPts val="4470"/>
              </a:lnSpc>
              <a:spcBef>
                <a:spcPts val="525"/>
              </a:spcBef>
            </a:pPr>
            <a:r>
              <a:rPr dirty="0"/>
              <a:t>Y </a:t>
            </a:r>
            <a:r>
              <a:rPr spc="-10" dirty="0"/>
              <a:t>si quedas </a:t>
            </a:r>
            <a:r>
              <a:rPr spc="-5" dirty="0"/>
              <a:t>muy sucio </a:t>
            </a:r>
            <a:r>
              <a:rPr spc="-10" dirty="0"/>
              <a:t>después 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jugar.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1772920"/>
            <a:ext cx="4241800" cy="3181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9020" y="2204720"/>
            <a:ext cx="3865879" cy="2247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474980"/>
            <a:ext cx="4042410" cy="4620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1341119"/>
            <a:ext cx="4163059" cy="3371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3970" y="467359"/>
            <a:ext cx="4036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Arial"/>
                <a:cs typeface="Arial"/>
              </a:rPr>
              <a:t>¡Debes</a:t>
            </a:r>
            <a:r>
              <a:rPr sz="4400" b="0" spc="-40" dirty="0">
                <a:latin typeface="Arial"/>
                <a:cs typeface="Arial"/>
              </a:rPr>
              <a:t> </a:t>
            </a:r>
            <a:r>
              <a:rPr sz="4400" b="0" spc="-5" dirty="0">
                <a:latin typeface="Arial"/>
                <a:cs typeface="Arial"/>
              </a:rPr>
              <a:t>bañarte!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19700" y="1483360"/>
            <a:ext cx="3239770" cy="367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2230" y="2133600"/>
            <a:ext cx="3239770" cy="224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180" y="467359"/>
            <a:ext cx="6773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9220" algn="l"/>
                <a:tab pos="1971039" algn="l"/>
                <a:tab pos="3649979" algn="l"/>
                <a:tab pos="4427220" algn="l"/>
              </a:tabLst>
            </a:pPr>
            <a:r>
              <a:rPr sz="4400" b="0" spc="-5" dirty="0">
                <a:latin typeface="Arial"/>
                <a:cs typeface="Arial"/>
              </a:rPr>
              <a:t>¡Con	</a:t>
            </a:r>
            <a:r>
              <a:rPr sz="4400" b="0" spc="5" dirty="0">
                <a:latin typeface="Arial"/>
                <a:cs typeface="Arial"/>
              </a:rPr>
              <a:t>la	</a:t>
            </a:r>
            <a:r>
              <a:rPr sz="4400" b="0" dirty="0">
                <a:latin typeface="Arial"/>
                <a:cs typeface="Arial"/>
              </a:rPr>
              <a:t>ayuda	de	tu</a:t>
            </a:r>
            <a:r>
              <a:rPr sz="4400" b="0" spc="-9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Mamá!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650" y="1413510"/>
            <a:ext cx="3716020" cy="371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6779" y="1412239"/>
            <a:ext cx="3743960" cy="3699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379" y="467359"/>
            <a:ext cx="3573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Arial"/>
                <a:cs typeface="Arial"/>
              </a:rPr>
              <a:t>Debes</a:t>
            </a:r>
            <a:r>
              <a:rPr sz="4400" b="0" spc="-6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utilizar: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7810"/>
            <a:ext cx="2379980" cy="169545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¡Agua!</a:t>
            </a:r>
            <a:endParaRPr sz="3200">
              <a:latin typeface="Arial"/>
              <a:cs typeface="Arial"/>
            </a:endParaRPr>
          </a:p>
          <a:p>
            <a:pPr marL="125095" marR="5080" indent="-113030">
              <a:lnSpc>
                <a:spcPts val="4390"/>
              </a:lnSpc>
              <a:spcBef>
                <a:spcPts val="2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¡Shampoo  para </a:t>
            </a:r>
            <a:r>
              <a:rPr sz="3200" spc="-5" dirty="0">
                <a:latin typeface="Arial"/>
                <a:cs typeface="Arial"/>
              </a:rPr>
              <a:t>el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pelo!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6190" y="1196339"/>
            <a:ext cx="3700779" cy="394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2667000"/>
            <a:ext cx="1805939" cy="2376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44829"/>
            <a:ext cx="5145405" cy="452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¡Y Jabón para el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cuerpo!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Puedes </a:t>
            </a:r>
            <a:r>
              <a:rPr sz="3200" spc="-5" dirty="0">
                <a:latin typeface="Arial"/>
                <a:cs typeface="Arial"/>
              </a:rPr>
              <a:t>utilizar </a:t>
            </a:r>
            <a:r>
              <a:rPr sz="3200" dirty="0">
                <a:latin typeface="Arial"/>
                <a:cs typeface="Arial"/>
              </a:rPr>
              <a:t>una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esponja,</a:t>
            </a:r>
            <a:endParaRPr sz="3200">
              <a:latin typeface="Arial"/>
              <a:cs typeface="Arial"/>
            </a:endParaRPr>
          </a:p>
          <a:p>
            <a:pPr marL="12700" marR="730885">
              <a:lnSpc>
                <a:spcPts val="4390"/>
              </a:lnSpc>
              <a:spcBef>
                <a:spcPts val="225"/>
              </a:spcBef>
            </a:pPr>
            <a:r>
              <a:rPr sz="3200" spc="-5">
                <a:latin typeface="Arial"/>
                <a:cs typeface="Arial"/>
              </a:rPr>
              <a:t>ella </a:t>
            </a:r>
            <a:r>
              <a:rPr sz="3200" spc="5">
                <a:latin typeface="Arial"/>
                <a:cs typeface="Arial"/>
              </a:rPr>
              <a:t>te </a:t>
            </a:r>
            <a:r>
              <a:rPr sz="3200">
                <a:latin typeface="Arial"/>
                <a:cs typeface="Arial"/>
              </a:rPr>
              <a:t>ayudar</a:t>
            </a:r>
            <a:r>
              <a:rPr lang="es-CL" sz="3200" dirty="0">
                <a:latin typeface="Arial"/>
                <a:cs typeface="Arial"/>
              </a:rPr>
              <a:t>á</a:t>
            </a:r>
            <a:r>
              <a:rPr sz="320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>
                <a:latin typeface="Arial"/>
                <a:cs typeface="Arial"/>
              </a:rPr>
              <a:t>hacer  </a:t>
            </a:r>
            <a:r>
              <a:rPr sz="3200" spc="-5">
                <a:latin typeface="Arial"/>
                <a:cs typeface="Arial"/>
              </a:rPr>
              <a:t>m</a:t>
            </a:r>
            <a:r>
              <a:rPr lang="es-CL" sz="3200" spc="-5" dirty="0">
                <a:latin typeface="Arial"/>
                <a:cs typeface="Arial"/>
              </a:rPr>
              <a:t>á</a:t>
            </a:r>
            <a:r>
              <a:rPr sz="3200" spc="-5">
                <a:latin typeface="Arial"/>
                <a:cs typeface="Arial"/>
              </a:rPr>
              <a:t>s</a:t>
            </a:r>
            <a:r>
              <a:rPr sz="3200" spc="5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espuma</a:t>
            </a:r>
            <a:endParaRPr sz="3200">
              <a:latin typeface="Arial"/>
              <a:cs typeface="Arial"/>
            </a:endParaRPr>
          </a:p>
          <a:p>
            <a:pPr marL="12700" marR="2546350">
              <a:lnSpc>
                <a:spcPts val="4390"/>
              </a:lnSpc>
            </a:pPr>
            <a:r>
              <a:rPr sz="3200" dirty="0">
                <a:latin typeface="Arial"/>
                <a:cs typeface="Arial"/>
              </a:rPr>
              <a:t>para </a:t>
            </a:r>
            <a:r>
              <a:rPr sz="3200" spc="-5" dirty="0">
                <a:latin typeface="Arial"/>
                <a:cs typeface="Arial"/>
              </a:rPr>
              <a:t>limpiar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tu  cuerpo</a:t>
            </a:r>
          </a:p>
        </p:txBody>
      </p:sp>
      <p:sp>
        <p:nvSpPr>
          <p:cNvPr id="3" name="object 3"/>
          <p:cNvSpPr/>
          <p:nvPr/>
        </p:nvSpPr>
        <p:spPr>
          <a:xfrm>
            <a:off x="5867400" y="0"/>
            <a:ext cx="2881629" cy="2881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0109" y="4292600"/>
            <a:ext cx="2336800" cy="233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0470" y="2997200"/>
            <a:ext cx="2252979" cy="2252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3940" y="3660140"/>
            <a:ext cx="32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4970" y="548640"/>
            <a:ext cx="2593340" cy="220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200" y="980439"/>
            <a:ext cx="1085850" cy="1400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9259" y="1557019"/>
            <a:ext cx="570229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6369" y="764540"/>
            <a:ext cx="1587500" cy="2090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769" y="3429000"/>
            <a:ext cx="570230" cy="5702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7539" y="3284220"/>
            <a:ext cx="1442719" cy="1441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7720" y="1557019"/>
            <a:ext cx="570229" cy="5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120" y="2997200"/>
            <a:ext cx="1769110" cy="19443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4150" y="467359"/>
            <a:ext cx="3695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4845" algn="l"/>
              </a:tabLst>
            </a:pPr>
            <a:r>
              <a:rPr sz="4400" b="0" dirty="0">
                <a:latin typeface="Arial"/>
                <a:cs typeface="Arial"/>
              </a:rPr>
              <a:t>Al	estar</a:t>
            </a:r>
            <a:r>
              <a:rPr sz="4400" b="0" spc="-8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limpio: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981200"/>
            <a:ext cx="4356100" cy="16962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5080" indent="-113030">
              <a:lnSpc>
                <a:spcPct val="114199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>
                <a:latin typeface="Arial"/>
                <a:cs typeface="Arial"/>
              </a:rPr>
              <a:t>Conservaras </a:t>
            </a:r>
            <a:r>
              <a:rPr sz="3200" dirty="0">
                <a:latin typeface="Arial"/>
                <a:cs typeface="Arial"/>
              </a:rPr>
              <a:t>tu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salud  y </a:t>
            </a:r>
            <a:r>
              <a:rPr sz="3200">
                <a:latin typeface="Arial"/>
                <a:cs typeface="Arial"/>
              </a:rPr>
              <a:t>prevendrás  enfermedades</a:t>
            </a:r>
            <a:r>
              <a:rPr lang="es-CL"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1500" y="1341119"/>
            <a:ext cx="3096259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0379" y="3933190"/>
            <a:ext cx="3229610" cy="262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2080" y="1320800"/>
            <a:ext cx="66230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latin typeface="Comic Sans MS"/>
                <a:cs typeface="Comic Sans MS"/>
              </a:rPr>
              <a:t>Hábitos </a:t>
            </a:r>
            <a:r>
              <a:rPr sz="6000" b="0" dirty="0">
                <a:latin typeface="Comic Sans MS"/>
                <a:cs typeface="Comic Sans MS"/>
              </a:rPr>
              <a:t>de</a:t>
            </a:r>
            <a:r>
              <a:rPr sz="6000" b="0" spc="-70" dirty="0">
                <a:latin typeface="Comic Sans MS"/>
                <a:cs typeface="Comic Sans MS"/>
              </a:rPr>
              <a:t> </a:t>
            </a:r>
            <a:r>
              <a:rPr sz="6000" b="0" spc="-5" dirty="0">
                <a:latin typeface="Comic Sans MS"/>
                <a:cs typeface="Comic Sans MS"/>
              </a:rPr>
              <a:t>higiene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7020" y="501650"/>
            <a:ext cx="34899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Comic Sans MS"/>
                <a:cs typeface="Comic Sans MS"/>
              </a:rPr>
              <a:t>Higiene</a:t>
            </a:r>
            <a:r>
              <a:rPr sz="4400" b="0" spc="-85" dirty="0">
                <a:latin typeface="Comic Sans MS"/>
                <a:cs typeface="Comic Sans MS"/>
              </a:rPr>
              <a:t> </a:t>
            </a:r>
            <a:r>
              <a:rPr sz="4400" b="0" dirty="0">
                <a:latin typeface="Comic Sans MS"/>
                <a:cs typeface="Comic Sans MS"/>
              </a:rPr>
              <a:t>bucal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430" y="1772920"/>
            <a:ext cx="2451099" cy="2160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4740" y="2564129"/>
            <a:ext cx="1591310" cy="166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3890" y="1267460"/>
            <a:ext cx="2880360" cy="3641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0" marR="5080" indent="-1680210">
              <a:lnSpc>
                <a:spcPct val="116100"/>
              </a:lnSpc>
              <a:spcBef>
                <a:spcPts val="100"/>
              </a:spcBef>
            </a:pPr>
            <a:r>
              <a:rPr sz="3200" b="0" dirty="0">
                <a:latin typeface="Comic Sans MS"/>
                <a:cs typeface="Comic Sans MS"/>
              </a:rPr>
              <a:t>Lava tus dientes después de cada </a:t>
            </a:r>
            <a:r>
              <a:rPr sz="3200" b="0" spc="-5" dirty="0">
                <a:latin typeface="Comic Sans MS"/>
                <a:cs typeface="Comic Sans MS"/>
              </a:rPr>
              <a:t>comida  </a:t>
            </a:r>
            <a:r>
              <a:rPr sz="3200" b="0" dirty="0">
                <a:latin typeface="Comic Sans MS"/>
                <a:cs typeface="Comic Sans MS"/>
              </a:rPr>
              <a:t>para que crezcan</a:t>
            </a:r>
            <a:r>
              <a:rPr sz="3200" b="0" spc="-10" dirty="0">
                <a:latin typeface="Comic Sans MS"/>
                <a:cs typeface="Comic Sans MS"/>
              </a:rPr>
              <a:t> </a:t>
            </a:r>
            <a:r>
              <a:rPr sz="3200" b="0" spc="-5" dirty="0">
                <a:latin typeface="Comic Sans MS"/>
                <a:cs typeface="Comic Sans MS"/>
              </a:rPr>
              <a:t>sanos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9020" y="1772920"/>
            <a:ext cx="2449829" cy="3016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669" y="1772920"/>
            <a:ext cx="2221230" cy="2376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8670" y="3206750"/>
            <a:ext cx="1336039" cy="62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970" y="403859"/>
            <a:ext cx="2678430" cy="201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24300" y="980439"/>
            <a:ext cx="1591310" cy="166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6959" y="1700529"/>
            <a:ext cx="2241549" cy="2089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650" y="2852420"/>
            <a:ext cx="3384550" cy="2167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530" y="549909"/>
            <a:ext cx="2274570" cy="215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3890" y="692150"/>
            <a:ext cx="2303780" cy="310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4210" y="2132329"/>
            <a:ext cx="1986280" cy="2434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039" y="501650"/>
            <a:ext cx="4354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omic Sans MS"/>
                <a:cs typeface="Comic Sans MS"/>
              </a:rPr>
              <a:t>¡Lava tus </a:t>
            </a:r>
            <a:r>
              <a:rPr sz="4400" b="0" dirty="0">
                <a:latin typeface="Comic Sans MS"/>
                <a:cs typeface="Comic Sans MS"/>
              </a:rPr>
              <a:t>manos</a:t>
            </a:r>
            <a:r>
              <a:rPr sz="4400" b="0" spc="-30" dirty="0">
                <a:latin typeface="Comic Sans MS"/>
                <a:cs typeface="Comic Sans MS"/>
              </a:rPr>
              <a:t> </a:t>
            </a:r>
            <a:r>
              <a:rPr sz="4400" b="0" dirty="0">
                <a:latin typeface="Comic Sans MS"/>
                <a:cs typeface="Comic Sans MS"/>
              </a:rPr>
              <a:t>!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557019"/>
            <a:ext cx="2449830" cy="3167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4720" y="3103879"/>
            <a:ext cx="1262379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6190" y="2133600"/>
            <a:ext cx="2066289" cy="208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476250"/>
            <a:ext cx="2449830" cy="2881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7050" y="1685289"/>
            <a:ext cx="2513329" cy="2912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6279" y="621030"/>
            <a:ext cx="2696210" cy="297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869" y="476250"/>
            <a:ext cx="2265680" cy="2448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2329" y="975360"/>
            <a:ext cx="975360" cy="445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48000" y="609600"/>
            <a:ext cx="4394200" cy="4428490"/>
            <a:chOff x="2915920" y="549909"/>
            <a:chExt cx="4394200" cy="4428490"/>
          </a:xfrm>
        </p:grpSpPr>
        <p:sp>
          <p:nvSpPr>
            <p:cNvPr id="5" name="object 5"/>
            <p:cNvSpPr/>
            <p:nvPr/>
          </p:nvSpPr>
          <p:spPr>
            <a:xfrm>
              <a:off x="5364480" y="549909"/>
              <a:ext cx="1945639" cy="2635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15920" y="2565399"/>
              <a:ext cx="2448560" cy="2413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133</Words>
  <Application>Microsoft Office PowerPoint</Application>
  <PresentationFormat>Presentación en pantalla (4:3)</PresentationFormat>
  <Paragraphs>28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Office Theme</vt:lpstr>
      <vt:lpstr>Presentación de PowerPoint</vt:lpstr>
      <vt:lpstr>Hábitos de higiene</vt:lpstr>
      <vt:lpstr>Higiene bucal</vt:lpstr>
      <vt:lpstr>Lava tus dientes después de cada comida  para que crezcan sanos</vt:lpstr>
      <vt:lpstr>Presentación de PowerPoint</vt:lpstr>
      <vt:lpstr>Presentación de PowerPoint</vt:lpstr>
      <vt:lpstr>¡Lava tus manos !</vt:lpstr>
      <vt:lpstr>Presentación de PowerPoint</vt:lpstr>
      <vt:lpstr>Presentación de PowerPoint</vt:lpstr>
      <vt:lpstr>Presentación de PowerPoint</vt:lpstr>
      <vt:lpstr>Y si quedas muy sucio después  de jugar.</vt:lpstr>
      <vt:lpstr>Presentación de PowerPoint</vt:lpstr>
      <vt:lpstr>¡Debes bañarte!</vt:lpstr>
      <vt:lpstr>¡Con la ayuda de tu Mamá!</vt:lpstr>
      <vt:lpstr>Debes utilizar:</vt:lpstr>
      <vt:lpstr>Presentación de PowerPoint</vt:lpstr>
      <vt:lpstr>Presentación de PowerPoint</vt:lpstr>
      <vt:lpstr>Al estar limpio: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UTP-F31</cp:lastModifiedBy>
  <cp:revision>2</cp:revision>
  <dcterms:created xsi:type="dcterms:W3CDTF">2020-04-02T00:21:35Z</dcterms:created>
  <dcterms:modified xsi:type="dcterms:W3CDTF">2020-04-03T20:30:11Z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2010-07-03T00:00:00Z</vt:filetime>
  </property>
  <property fmtid="{D5CDD505-2E9C-101B-9397-08002B2CF9AE}" pid="3" name="Creator">
    <vt:lpwstr>Impress</vt:lpwstr>
  </property>
  <property fmtid="{D5CDD505-2E9C-101B-9397-08002B2CF9AE}" pid="4" name="LastSaved">
    <vt:filetime>2020-04-02T00:00:00Z</vt:filetime>
  </property>
</Properties>
</file>