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FE258-FAC6-4565-AF13-F2CCBF95C5E5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C5C4EB1A-6B77-488B-BE46-875B2F05090F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 pienses de forma negativa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E9B1C3-7C82-4DF6-A261-32B4C7721709}" type="parTrans" cxnId="{4246FD02-65DC-40C5-93AB-E2D3C41BFBAD}">
      <dgm:prSet/>
      <dgm:spPr/>
      <dgm:t>
        <a:bodyPr/>
        <a:lstStyle/>
        <a:p>
          <a:endParaRPr lang="es-CL"/>
        </a:p>
      </dgm:t>
    </dgm:pt>
    <dgm:pt modelId="{5A2DBB9D-FA90-4D4F-8FF0-C30599CB1F80}" type="sibTrans" cxnId="{4246FD02-65DC-40C5-93AB-E2D3C41BFBAD}">
      <dgm:prSet/>
      <dgm:spPr/>
      <dgm:t>
        <a:bodyPr/>
        <a:lstStyle/>
        <a:p>
          <a:endParaRPr lang="es-CL"/>
        </a:p>
      </dgm:t>
    </dgm:pt>
    <dgm:pt modelId="{E7BC7B7B-E8E0-438F-8C50-24ECB0516814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Los errores son una oportunidad para aprender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7F1A39-5823-42F7-A35D-DFBFB0A53CC7}" type="parTrans" cxnId="{20CAEF3D-152F-45CF-AD8B-C07742A42FF5}">
      <dgm:prSet/>
      <dgm:spPr/>
      <dgm:t>
        <a:bodyPr/>
        <a:lstStyle/>
        <a:p>
          <a:endParaRPr lang="es-CL"/>
        </a:p>
      </dgm:t>
    </dgm:pt>
    <dgm:pt modelId="{624B41C5-9CCA-4F5E-99EA-1B689FA02409}" type="sibTrans" cxnId="{20CAEF3D-152F-45CF-AD8B-C07742A42FF5}">
      <dgm:prSet/>
      <dgm:spPr/>
      <dgm:t>
        <a:bodyPr/>
        <a:lstStyle/>
        <a:p>
          <a:endParaRPr lang="es-CL"/>
        </a:p>
      </dgm:t>
    </dgm:pt>
    <dgm:pt modelId="{BE48EB58-4F75-476C-B566-E152D38C199F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 lo que puedes cambiar y lo que no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D94B5-48B6-45F4-A8F8-940ACCB5B227}" type="parTrans" cxnId="{194AB761-7305-4223-AE68-5DB125E9C2BF}">
      <dgm:prSet/>
      <dgm:spPr/>
      <dgm:t>
        <a:bodyPr/>
        <a:lstStyle/>
        <a:p>
          <a:endParaRPr lang="es-CL"/>
        </a:p>
      </dgm:t>
    </dgm:pt>
    <dgm:pt modelId="{9520E9E0-0664-4245-9F79-FFA915C79268}" type="sibTrans" cxnId="{194AB761-7305-4223-AE68-5DB125E9C2BF}">
      <dgm:prSet/>
      <dgm:spPr/>
      <dgm:t>
        <a:bodyPr/>
        <a:lstStyle/>
        <a:p>
          <a:endParaRPr lang="es-CL"/>
        </a:p>
      </dgm:t>
    </dgm:pt>
    <dgm:pt modelId="{890ADF81-3FC6-4644-BDD0-88D487BA2DCC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Fíjate metas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60C7A5-58A2-4B60-90B2-2FD606280B87}" type="parTrans" cxnId="{E6B9F5FC-10C7-48DE-8192-915D53EE38E3}">
      <dgm:prSet/>
      <dgm:spPr/>
      <dgm:t>
        <a:bodyPr/>
        <a:lstStyle/>
        <a:p>
          <a:endParaRPr lang="es-CL"/>
        </a:p>
      </dgm:t>
    </dgm:pt>
    <dgm:pt modelId="{566547BA-7ACB-40C1-837B-6DF51E6822D0}" type="sibTrans" cxnId="{E6B9F5FC-10C7-48DE-8192-915D53EE38E3}">
      <dgm:prSet/>
      <dgm:spPr/>
      <dgm:t>
        <a:bodyPr/>
        <a:lstStyle/>
        <a:p>
          <a:endParaRPr lang="es-CL"/>
        </a:p>
      </dgm:t>
    </dgm:pt>
    <dgm:pt modelId="{4279C160-6272-4646-BC52-6D65DEEDC325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Reconoce tus virtudes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21101F-609E-49AD-B160-3D631DD11346}" type="parTrans" cxnId="{73E19E50-CC10-4DC8-A038-44C2CACF01B0}">
      <dgm:prSet/>
      <dgm:spPr/>
      <dgm:t>
        <a:bodyPr/>
        <a:lstStyle/>
        <a:p>
          <a:endParaRPr lang="es-CL"/>
        </a:p>
      </dgm:t>
    </dgm:pt>
    <dgm:pt modelId="{69A6DB33-3D51-4143-BF46-9BE3B39008DF}" type="sibTrans" cxnId="{73E19E50-CC10-4DC8-A038-44C2CACF01B0}">
      <dgm:prSet/>
      <dgm:spPr/>
      <dgm:t>
        <a:bodyPr/>
        <a:lstStyle/>
        <a:p>
          <a:endParaRPr lang="es-CL"/>
        </a:p>
      </dgm:t>
    </dgm:pt>
    <dgm:pt modelId="{D1F513D9-80FD-4136-A944-1FB0EB5C8EF6}">
      <dgm:prSet phldrT="[Texto]"/>
      <dgm:spPr/>
      <dgm:t>
        <a:bodyPr/>
        <a:lstStyle/>
        <a:p>
          <a:r>
            <a: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tolerante a las críticas</a:t>
          </a:r>
          <a:endParaRPr lang="es-C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DEF98E-84C2-4837-9749-B6C7BB7E1AEF}" type="parTrans" cxnId="{3D6565A5-D3EC-45E4-A5B6-C8550AF88675}">
      <dgm:prSet/>
      <dgm:spPr/>
      <dgm:t>
        <a:bodyPr/>
        <a:lstStyle/>
        <a:p>
          <a:endParaRPr lang="es-CL"/>
        </a:p>
      </dgm:t>
    </dgm:pt>
    <dgm:pt modelId="{AF4EBB7D-2EAC-41B6-AFB7-E2732CB0A7F0}" type="sibTrans" cxnId="{3D6565A5-D3EC-45E4-A5B6-C8550AF88675}">
      <dgm:prSet/>
      <dgm:spPr/>
      <dgm:t>
        <a:bodyPr/>
        <a:lstStyle/>
        <a:p>
          <a:endParaRPr lang="es-CL"/>
        </a:p>
      </dgm:t>
    </dgm:pt>
    <dgm:pt modelId="{B7595583-A8CC-4C84-8AB0-F1108FB5E610}" type="pres">
      <dgm:prSet presAssocID="{E81FE258-FAC6-4565-AF13-F2CCBF95C5E5}" presName="cycle" presStyleCnt="0">
        <dgm:presLayoutVars>
          <dgm:dir/>
          <dgm:resizeHandles val="exact"/>
        </dgm:presLayoutVars>
      </dgm:prSet>
      <dgm:spPr/>
    </dgm:pt>
    <dgm:pt modelId="{7A3CDDD2-9DC5-496A-BFB0-D749E4C75A56}" type="pres">
      <dgm:prSet presAssocID="{C5C4EB1A-6B77-488B-BE46-875B2F05090F}" presName="node" presStyleLbl="node1" presStyleIdx="0" presStyleCnt="6">
        <dgm:presLayoutVars>
          <dgm:bulletEnabled val="1"/>
        </dgm:presLayoutVars>
      </dgm:prSet>
      <dgm:spPr/>
    </dgm:pt>
    <dgm:pt modelId="{DACD30C5-60BD-4F75-B168-F4D74F9319D2}" type="pres">
      <dgm:prSet presAssocID="{C5C4EB1A-6B77-488B-BE46-875B2F05090F}" presName="spNode" presStyleCnt="0"/>
      <dgm:spPr/>
    </dgm:pt>
    <dgm:pt modelId="{65096FF4-A9E8-42EE-BEEE-056B964B6748}" type="pres">
      <dgm:prSet presAssocID="{5A2DBB9D-FA90-4D4F-8FF0-C30599CB1F80}" presName="sibTrans" presStyleLbl="sibTrans1D1" presStyleIdx="0" presStyleCnt="6"/>
      <dgm:spPr/>
    </dgm:pt>
    <dgm:pt modelId="{F4F1046B-018B-4071-8705-C79386F04A58}" type="pres">
      <dgm:prSet presAssocID="{E7BC7B7B-E8E0-438F-8C50-24ECB0516814}" presName="node" presStyleLbl="node1" presStyleIdx="1" presStyleCnt="6">
        <dgm:presLayoutVars>
          <dgm:bulletEnabled val="1"/>
        </dgm:presLayoutVars>
      </dgm:prSet>
      <dgm:spPr/>
    </dgm:pt>
    <dgm:pt modelId="{F3560DEE-6DFA-41BA-8B22-938F11E1426C}" type="pres">
      <dgm:prSet presAssocID="{E7BC7B7B-E8E0-438F-8C50-24ECB0516814}" presName="spNode" presStyleCnt="0"/>
      <dgm:spPr/>
    </dgm:pt>
    <dgm:pt modelId="{64E8B0CA-0B11-42E5-A377-729BEAB11F93}" type="pres">
      <dgm:prSet presAssocID="{624B41C5-9CCA-4F5E-99EA-1B689FA02409}" presName="sibTrans" presStyleLbl="sibTrans1D1" presStyleIdx="1" presStyleCnt="6"/>
      <dgm:spPr/>
    </dgm:pt>
    <dgm:pt modelId="{1B8B3F99-CA6A-446B-BCF3-135E4AABC1CB}" type="pres">
      <dgm:prSet presAssocID="{BE48EB58-4F75-476C-B566-E152D38C199F}" presName="node" presStyleLbl="node1" presStyleIdx="2" presStyleCnt="6">
        <dgm:presLayoutVars>
          <dgm:bulletEnabled val="1"/>
        </dgm:presLayoutVars>
      </dgm:prSet>
      <dgm:spPr/>
    </dgm:pt>
    <dgm:pt modelId="{F9CF8337-6F2F-4460-9407-3487BE68A75B}" type="pres">
      <dgm:prSet presAssocID="{BE48EB58-4F75-476C-B566-E152D38C199F}" presName="spNode" presStyleCnt="0"/>
      <dgm:spPr/>
    </dgm:pt>
    <dgm:pt modelId="{81D689A6-6B8F-40D2-801D-68DDF7B42669}" type="pres">
      <dgm:prSet presAssocID="{9520E9E0-0664-4245-9F79-FFA915C79268}" presName="sibTrans" presStyleLbl="sibTrans1D1" presStyleIdx="2" presStyleCnt="6"/>
      <dgm:spPr/>
    </dgm:pt>
    <dgm:pt modelId="{1E8CBF92-70CF-4B3F-814E-F2DEAE3CE15D}" type="pres">
      <dgm:prSet presAssocID="{890ADF81-3FC6-4644-BDD0-88D487BA2DCC}" presName="node" presStyleLbl="node1" presStyleIdx="3" presStyleCnt="6">
        <dgm:presLayoutVars>
          <dgm:bulletEnabled val="1"/>
        </dgm:presLayoutVars>
      </dgm:prSet>
      <dgm:spPr/>
    </dgm:pt>
    <dgm:pt modelId="{7521015B-1BFB-4F1C-B686-D07EBDC5055B}" type="pres">
      <dgm:prSet presAssocID="{890ADF81-3FC6-4644-BDD0-88D487BA2DCC}" presName="spNode" presStyleCnt="0"/>
      <dgm:spPr/>
    </dgm:pt>
    <dgm:pt modelId="{E177010C-7C57-4362-BEDE-97ABDF5573F4}" type="pres">
      <dgm:prSet presAssocID="{566547BA-7ACB-40C1-837B-6DF51E6822D0}" presName="sibTrans" presStyleLbl="sibTrans1D1" presStyleIdx="3" presStyleCnt="6"/>
      <dgm:spPr/>
    </dgm:pt>
    <dgm:pt modelId="{A838B776-25EF-4CBC-ABAF-D004C657B4DD}" type="pres">
      <dgm:prSet presAssocID="{4279C160-6272-4646-BC52-6D65DEEDC325}" presName="node" presStyleLbl="node1" presStyleIdx="4" presStyleCnt="6" custRadScaleRad="100495" custRadScaleInc="814">
        <dgm:presLayoutVars>
          <dgm:bulletEnabled val="1"/>
        </dgm:presLayoutVars>
      </dgm:prSet>
      <dgm:spPr/>
    </dgm:pt>
    <dgm:pt modelId="{E27097FF-8560-4198-94E1-B8278CC43C40}" type="pres">
      <dgm:prSet presAssocID="{4279C160-6272-4646-BC52-6D65DEEDC325}" presName="spNode" presStyleCnt="0"/>
      <dgm:spPr/>
    </dgm:pt>
    <dgm:pt modelId="{CDED9E73-34FC-4928-BF6B-0134F2E41C81}" type="pres">
      <dgm:prSet presAssocID="{69A6DB33-3D51-4143-BF46-9BE3B39008DF}" presName="sibTrans" presStyleLbl="sibTrans1D1" presStyleIdx="4" presStyleCnt="6"/>
      <dgm:spPr/>
    </dgm:pt>
    <dgm:pt modelId="{240A2708-DAB6-41B5-B9EB-80E81608064B}" type="pres">
      <dgm:prSet presAssocID="{D1F513D9-80FD-4136-A944-1FB0EB5C8EF6}" presName="node" presStyleLbl="node1" presStyleIdx="5" presStyleCnt="6">
        <dgm:presLayoutVars>
          <dgm:bulletEnabled val="1"/>
        </dgm:presLayoutVars>
      </dgm:prSet>
      <dgm:spPr/>
    </dgm:pt>
    <dgm:pt modelId="{83785ABF-297C-4CC8-A4BE-594C375D7596}" type="pres">
      <dgm:prSet presAssocID="{D1F513D9-80FD-4136-A944-1FB0EB5C8EF6}" presName="spNode" presStyleCnt="0"/>
      <dgm:spPr/>
    </dgm:pt>
    <dgm:pt modelId="{02CCE5A7-EDC6-44B7-A33A-DE83BF300104}" type="pres">
      <dgm:prSet presAssocID="{AF4EBB7D-2EAC-41B6-AFB7-E2732CB0A7F0}" presName="sibTrans" presStyleLbl="sibTrans1D1" presStyleIdx="5" presStyleCnt="6"/>
      <dgm:spPr/>
    </dgm:pt>
  </dgm:ptLst>
  <dgm:cxnLst>
    <dgm:cxn modelId="{4246FD02-65DC-40C5-93AB-E2D3C41BFBAD}" srcId="{E81FE258-FAC6-4565-AF13-F2CCBF95C5E5}" destId="{C5C4EB1A-6B77-488B-BE46-875B2F05090F}" srcOrd="0" destOrd="0" parTransId="{95E9B1C3-7C82-4DF6-A261-32B4C7721709}" sibTransId="{5A2DBB9D-FA90-4D4F-8FF0-C30599CB1F80}"/>
    <dgm:cxn modelId="{A93BFC0B-5A28-46E8-8EF1-C9A21FD9B31C}" type="presOf" srcId="{E81FE258-FAC6-4565-AF13-F2CCBF95C5E5}" destId="{B7595583-A8CC-4C84-8AB0-F1108FB5E610}" srcOrd="0" destOrd="0" presId="urn:microsoft.com/office/officeart/2005/8/layout/cycle5"/>
    <dgm:cxn modelId="{8E218513-8828-4CE1-8671-A7E0028DB57B}" type="presOf" srcId="{69A6DB33-3D51-4143-BF46-9BE3B39008DF}" destId="{CDED9E73-34FC-4928-BF6B-0134F2E41C81}" srcOrd="0" destOrd="0" presId="urn:microsoft.com/office/officeart/2005/8/layout/cycle5"/>
    <dgm:cxn modelId="{20CAEF3D-152F-45CF-AD8B-C07742A42FF5}" srcId="{E81FE258-FAC6-4565-AF13-F2CCBF95C5E5}" destId="{E7BC7B7B-E8E0-438F-8C50-24ECB0516814}" srcOrd="1" destOrd="0" parTransId="{A47F1A39-5823-42F7-A35D-DFBFB0A53CC7}" sibTransId="{624B41C5-9CCA-4F5E-99EA-1B689FA02409}"/>
    <dgm:cxn modelId="{706A2A40-C4AD-4D27-AAD8-07A482CCD54C}" type="presOf" srcId="{5A2DBB9D-FA90-4D4F-8FF0-C30599CB1F80}" destId="{65096FF4-A9E8-42EE-BEEE-056B964B6748}" srcOrd="0" destOrd="0" presId="urn:microsoft.com/office/officeart/2005/8/layout/cycle5"/>
    <dgm:cxn modelId="{194AB761-7305-4223-AE68-5DB125E9C2BF}" srcId="{E81FE258-FAC6-4565-AF13-F2CCBF95C5E5}" destId="{BE48EB58-4F75-476C-B566-E152D38C199F}" srcOrd="2" destOrd="0" parTransId="{C7ED94B5-48B6-45F4-A8F8-940ACCB5B227}" sibTransId="{9520E9E0-0664-4245-9F79-FFA915C79268}"/>
    <dgm:cxn modelId="{73E19E50-CC10-4DC8-A038-44C2CACF01B0}" srcId="{E81FE258-FAC6-4565-AF13-F2CCBF95C5E5}" destId="{4279C160-6272-4646-BC52-6D65DEEDC325}" srcOrd="4" destOrd="0" parTransId="{DE21101F-609E-49AD-B160-3D631DD11346}" sibTransId="{69A6DB33-3D51-4143-BF46-9BE3B39008DF}"/>
    <dgm:cxn modelId="{DEBC0F78-2296-422D-BC00-0EED28EEFEE3}" type="presOf" srcId="{D1F513D9-80FD-4136-A944-1FB0EB5C8EF6}" destId="{240A2708-DAB6-41B5-B9EB-80E81608064B}" srcOrd="0" destOrd="0" presId="urn:microsoft.com/office/officeart/2005/8/layout/cycle5"/>
    <dgm:cxn modelId="{8C58B39C-2D3A-43A3-BB08-FCD017D80007}" type="presOf" srcId="{AF4EBB7D-2EAC-41B6-AFB7-E2732CB0A7F0}" destId="{02CCE5A7-EDC6-44B7-A33A-DE83BF300104}" srcOrd="0" destOrd="0" presId="urn:microsoft.com/office/officeart/2005/8/layout/cycle5"/>
    <dgm:cxn modelId="{3D6565A5-D3EC-45E4-A5B6-C8550AF88675}" srcId="{E81FE258-FAC6-4565-AF13-F2CCBF95C5E5}" destId="{D1F513D9-80FD-4136-A944-1FB0EB5C8EF6}" srcOrd="5" destOrd="0" parTransId="{6BDEF98E-84C2-4837-9749-B6C7BB7E1AEF}" sibTransId="{AF4EBB7D-2EAC-41B6-AFB7-E2732CB0A7F0}"/>
    <dgm:cxn modelId="{698527B4-6B7A-4A15-AD61-3D4EFC9C8E1B}" type="presOf" srcId="{BE48EB58-4F75-476C-B566-E152D38C199F}" destId="{1B8B3F99-CA6A-446B-BCF3-135E4AABC1CB}" srcOrd="0" destOrd="0" presId="urn:microsoft.com/office/officeart/2005/8/layout/cycle5"/>
    <dgm:cxn modelId="{6888E1CB-99E9-4328-BD8A-1726590452C5}" type="presOf" srcId="{566547BA-7ACB-40C1-837B-6DF51E6822D0}" destId="{E177010C-7C57-4362-BEDE-97ABDF5573F4}" srcOrd="0" destOrd="0" presId="urn:microsoft.com/office/officeart/2005/8/layout/cycle5"/>
    <dgm:cxn modelId="{F3CE79D8-ECF6-408D-838E-01A157E47054}" type="presOf" srcId="{9520E9E0-0664-4245-9F79-FFA915C79268}" destId="{81D689A6-6B8F-40D2-801D-68DDF7B42669}" srcOrd="0" destOrd="0" presId="urn:microsoft.com/office/officeart/2005/8/layout/cycle5"/>
    <dgm:cxn modelId="{DF73C5D8-EB7C-4D08-BD72-D7E88598C464}" type="presOf" srcId="{624B41C5-9CCA-4F5E-99EA-1B689FA02409}" destId="{64E8B0CA-0B11-42E5-A377-729BEAB11F93}" srcOrd="0" destOrd="0" presId="urn:microsoft.com/office/officeart/2005/8/layout/cycle5"/>
    <dgm:cxn modelId="{F1CBFDDB-B606-40F3-AD2D-68F13DBD4347}" type="presOf" srcId="{890ADF81-3FC6-4644-BDD0-88D487BA2DCC}" destId="{1E8CBF92-70CF-4B3F-814E-F2DEAE3CE15D}" srcOrd="0" destOrd="0" presId="urn:microsoft.com/office/officeart/2005/8/layout/cycle5"/>
    <dgm:cxn modelId="{50342AE3-462E-4DCC-85FD-70ED3FC09019}" type="presOf" srcId="{C5C4EB1A-6B77-488B-BE46-875B2F05090F}" destId="{7A3CDDD2-9DC5-496A-BFB0-D749E4C75A56}" srcOrd="0" destOrd="0" presId="urn:microsoft.com/office/officeart/2005/8/layout/cycle5"/>
    <dgm:cxn modelId="{7898EDEE-FB97-4524-8C81-949AAC68B42E}" type="presOf" srcId="{E7BC7B7B-E8E0-438F-8C50-24ECB0516814}" destId="{F4F1046B-018B-4071-8705-C79386F04A58}" srcOrd="0" destOrd="0" presId="urn:microsoft.com/office/officeart/2005/8/layout/cycle5"/>
    <dgm:cxn modelId="{EC156DF0-975D-458F-BA7A-57EA6F2CE3B9}" type="presOf" srcId="{4279C160-6272-4646-BC52-6D65DEEDC325}" destId="{A838B776-25EF-4CBC-ABAF-D004C657B4DD}" srcOrd="0" destOrd="0" presId="urn:microsoft.com/office/officeart/2005/8/layout/cycle5"/>
    <dgm:cxn modelId="{E6B9F5FC-10C7-48DE-8192-915D53EE38E3}" srcId="{E81FE258-FAC6-4565-AF13-F2CCBF95C5E5}" destId="{890ADF81-3FC6-4644-BDD0-88D487BA2DCC}" srcOrd="3" destOrd="0" parTransId="{5F60C7A5-58A2-4B60-90B2-2FD606280B87}" sibTransId="{566547BA-7ACB-40C1-837B-6DF51E6822D0}"/>
    <dgm:cxn modelId="{886E8953-30ED-4FE9-A3F0-4FB8CBC69709}" type="presParOf" srcId="{B7595583-A8CC-4C84-8AB0-F1108FB5E610}" destId="{7A3CDDD2-9DC5-496A-BFB0-D749E4C75A56}" srcOrd="0" destOrd="0" presId="urn:microsoft.com/office/officeart/2005/8/layout/cycle5"/>
    <dgm:cxn modelId="{726FC1AA-440E-48CF-97CF-5B944175CCBF}" type="presParOf" srcId="{B7595583-A8CC-4C84-8AB0-F1108FB5E610}" destId="{DACD30C5-60BD-4F75-B168-F4D74F9319D2}" srcOrd="1" destOrd="0" presId="urn:microsoft.com/office/officeart/2005/8/layout/cycle5"/>
    <dgm:cxn modelId="{824EFE15-65A5-4571-BF33-C4FC26404923}" type="presParOf" srcId="{B7595583-A8CC-4C84-8AB0-F1108FB5E610}" destId="{65096FF4-A9E8-42EE-BEEE-056B964B6748}" srcOrd="2" destOrd="0" presId="urn:microsoft.com/office/officeart/2005/8/layout/cycle5"/>
    <dgm:cxn modelId="{7B379976-CF32-49ED-A8E7-8518A8D6B97C}" type="presParOf" srcId="{B7595583-A8CC-4C84-8AB0-F1108FB5E610}" destId="{F4F1046B-018B-4071-8705-C79386F04A58}" srcOrd="3" destOrd="0" presId="urn:microsoft.com/office/officeart/2005/8/layout/cycle5"/>
    <dgm:cxn modelId="{1076ECD5-43D8-4459-9F91-B527054BB9B8}" type="presParOf" srcId="{B7595583-A8CC-4C84-8AB0-F1108FB5E610}" destId="{F3560DEE-6DFA-41BA-8B22-938F11E1426C}" srcOrd="4" destOrd="0" presId="urn:microsoft.com/office/officeart/2005/8/layout/cycle5"/>
    <dgm:cxn modelId="{044F4B4B-4224-4FB3-BAAE-4144A8A38701}" type="presParOf" srcId="{B7595583-A8CC-4C84-8AB0-F1108FB5E610}" destId="{64E8B0CA-0B11-42E5-A377-729BEAB11F93}" srcOrd="5" destOrd="0" presId="urn:microsoft.com/office/officeart/2005/8/layout/cycle5"/>
    <dgm:cxn modelId="{69AD86B6-A3BC-4DB8-984A-86DF32E83F25}" type="presParOf" srcId="{B7595583-A8CC-4C84-8AB0-F1108FB5E610}" destId="{1B8B3F99-CA6A-446B-BCF3-135E4AABC1CB}" srcOrd="6" destOrd="0" presId="urn:microsoft.com/office/officeart/2005/8/layout/cycle5"/>
    <dgm:cxn modelId="{085E32B2-E483-49E2-AAE4-8FDCD7E80187}" type="presParOf" srcId="{B7595583-A8CC-4C84-8AB0-F1108FB5E610}" destId="{F9CF8337-6F2F-4460-9407-3487BE68A75B}" srcOrd="7" destOrd="0" presId="urn:microsoft.com/office/officeart/2005/8/layout/cycle5"/>
    <dgm:cxn modelId="{AB529C90-E693-47F7-AB76-9B0185544C77}" type="presParOf" srcId="{B7595583-A8CC-4C84-8AB0-F1108FB5E610}" destId="{81D689A6-6B8F-40D2-801D-68DDF7B42669}" srcOrd="8" destOrd="0" presId="urn:microsoft.com/office/officeart/2005/8/layout/cycle5"/>
    <dgm:cxn modelId="{F2B6BCA2-A451-48D1-85DE-B80F87FA9F5F}" type="presParOf" srcId="{B7595583-A8CC-4C84-8AB0-F1108FB5E610}" destId="{1E8CBF92-70CF-4B3F-814E-F2DEAE3CE15D}" srcOrd="9" destOrd="0" presId="urn:microsoft.com/office/officeart/2005/8/layout/cycle5"/>
    <dgm:cxn modelId="{803581AE-C427-486D-843F-C961DE92D739}" type="presParOf" srcId="{B7595583-A8CC-4C84-8AB0-F1108FB5E610}" destId="{7521015B-1BFB-4F1C-B686-D07EBDC5055B}" srcOrd="10" destOrd="0" presId="urn:microsoft.com/office/officeart/2005/8/layout/cycle5"/>
    <dgm:cxn modelId="{8659F7C6-D26D-4508-9FE1-E0AE17A3E24E}" type="presParOf" srcId="{B7595583-A8CC-4C84-8AB0-F1108FB5E610}" destId="{E177010C-7C57-4362-BEDE-97ABDF5573F4}" srcOrd="11" destOrd="0" presId="urn:microsoft.com/office/officeart/2005/8/layout/cycle5"/>
    <dgm:cxn modelId="{062E68CA-9F49-4A69-BF9D-0015F36BAA96}" type="presParOf" srcId="{B7595583-A8CC-4C84-8AB0-F1108FB5E610}" destId="{A838B776-25EF-4CBC-ABAF-D004C657B4DD}" srcOrd="12" destOrd="0" presId="urn:microsoft.com/office/officeart/2005/8/layout/cycle5"/>
    <dgm:cxn modelId="{F316B275-D3F3-422F-964A-88A4F73E98CC}" type="presParOf" srcId="{B7595583-A8CC-4C84-8AB0-F1108FB5E610}" destId="{E27097FF-8560-4198-94E1-B8278CC43C40}" srcOrd="13" destOrd="0" presId="urn:microsoft.com/office/officeart/2005/8/layout/cycle5"/>
    <dgm:cxn modelId="{D5979C3E-05A0-4986-BBD2-A20C0D0EC9FD}" type="presParOf" srcId="{B7595583-A8CC-4C84-8AB0-F1108FB5E610}" destId="{CDED9E73-34FC-4928-BF6B-0134F2E41C81}" srcOrd="14" destOrd="0" presId="urn:microsoft.com/office/officeart/2005/8/layout/cycle5"/>
    <dgm:cxn modelId="{B89AB948-1B92-454D-8D38-F783EC5E0C2F}" type="presParOf" srcId="{B7595583-A8CC-4C84-8AB0-F1108FB5E610}" destId="{240A2708-DAB6-41B5-B9EB-80E81608064B}" srcOrd="15" destOrd="0" presId="urn:microsoft.com/office/officeart/2005/8/layout/cycle5"/>
    <dgm:cxn modelId="{92D2DC42-D0B1-4101-8458-33CFC2252E78}" type="presParOf" srcId="{B7595583-A8CC-4C84-8AB0-F1108FB5E610}" destId="{83785ABF-297C-4CC8-A4BE-594C375D7596}" srcOrd="16" destOrd="0" presId="urn:microsoft.com/office/officeart/2005/8/layout/cycle5"/>
    <dgm:cxn modelId="{6164CE1F-3902-4A98-8D05-286D7E696EF1}" type="presParOf" srcId="{B7595583-A8CC-4C84-8AB0-F1108FB5E610}" destId="{02CCE5A7-EDC6-44B7-A33A-DE83BF300104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CDDD2-9DC5-496A-BFB0-D749E4C75A56}">
      <dsp:nvSpPr>
        <dsp:cNvPr id="0" name=""/>
        <dsp:cNvSpPr/>
      </dsp:nvSpPr>
      <dsp:spPr>
        <a:xfrm>
          <a:off x="5133621" y="1093"/>
          <a:ext cx="1605887" cy="104382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 pienses de forma negativa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84576" y="52048"/>
        <a:ext cx="1503977" cy="941916"/>
      </dsp:txXfrm>
    </dsp:sp>
    <dsp:sp modelId="{65096FF4-A9E8-42EE-BEEE-056B964B6748}">
      <dsp:nvSpPr>
        <dsp:cNvPr id="0" name=""/>
        <dsp:cNvSpPr/>
      </dsp:nvSpPr>
      <dsp:spPr>
        <a:xfrm>
          <a:off x="3473704" y="523006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3468576" y="214701"/>
              </a:moveTo>
              <a:arcTo wR="2462860" hR="2462860" stAng="17646083" swAng="92603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F1046B-018B-4071-8705-C79386F04A58}">
      <dsp:nvSpPr>
        <dsp:cNvPr id="0" name=""/>
        <dsp:cNvSpPr/>
      </dsp:nvSpPr>
      <dsp:spPr>
        <a:xfrm>
          <a:off x="7266521" y="1232523"/>
          <a:ext cx="1605887" cy="1043826"/>
        </a:xfrm>
        <a:prstGeom prst="round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Los errores son una oportunidad para aprender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17476" y="1283478"/>
        <a:ext cx="1503977" cy="941916"/>
      </dsp:txXfrm>
    </dsp:sp>
    <dsp:sp modelId="{64E8B0CA-0B11-42E5-A377-729BEAB11F93}">
      <dsp:nvSpPr>
        <dsp:cNvPr id="0" name=""/>
        <dsp:cNvSpPr/>
      </dsp:nvSpPr>
      <dsp:spPr>
        <a:xfrm>
          <a:off x="3473704" y="523006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4887245" y="2029223"/>
              </a:moveTo>
              <a:arcTo wR="2462860" hR="2462860" stAng="20991541" swAng="1216917"/>
            </a:path>
          </a:pathLst>
        </a:custGeom>
        <a:noFill/>
        <a:ln w="635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B3F99-CA6A-446B-BCF3-135E4AABC1CB}">
      <dsp:nvSpPr>
        <dsp:cNvPr id="0" name=""/>
        <dsp:cNvSpPr/>
      </dsp:nvSpPr>
      <dsp:spPr>
        <a:xfrm>
          <a:off x="7266521" y="3695384"/>
          <a:ext cx="1605887" cy="1043826"/>
        </a:xfrm>
        <a:prstGeom prst="round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Identifica lo que puedes cambiar y lo que no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17476" y="3746339"/>
        <a:ext cx="1503977" cy="941916"/>
      </dsp:txXfrm>
    </dsp:sp>
    <dsp:sp modelId="{81D689A6-6B8F-40D2-801D-68DDF7B42669}">
      <dsp:nvSpPr>
        <dsp:cNvPr id="0" name=""/>
        <dsp:cNvSpPr/>
      </dsp:nvSpPr>
      <dsp:spPr>
        <a:xfrm>
          <a:off x="3473704" y="523006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4030601" y="4362301"/>
              </a:moveTo>
              <a:arcTo wR="2462860" hR="2462860" stAng="3027886" swAng="926030"/>
            </a:path>
          </a:pathLst>
        </a:custGeom>
        <a:noFill/>
        <a:ln w="635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CBF92-70CF-4B3F-814E-F2DEAE3CE15D}">
      <dsp:nvSpPr>
        <dsp:cNvPr id="0" name=""/>
        <dsp:cNvSpPr/>
      </dsp:nvSpPr>
      <dsp:spPr>
        <a:xfrm>
          <a:off x="5133621" y="4926814"/>
          <a:ext cx="1605887" cy="1043826"/>
        </a:xfrm>
        <a:prstGeom prst="round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Fíjate metas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84576" y="4977769"/>
        <a:ext cx="1503977" cy="941916"/>
      </dsp:txXfrm>
    </dsp:sp>
    <dsp:sp modelId="{E177010C-7C57-4362-BEDE-97ABDF5573F4}">
      <dsp:nvSpPr>
        <dsp:cNvPr id="0" name=""/>
        <dsp:cNvSpPr/>
      </dsp:nvSpPr>
      <dsp:spPr>
        <a:xfrm>
          <a:off x="3447269" y="514057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1479979" y="4721096"/>
              </a:moveTo>
              <a:arcTo wR="2462860" hR="2462860" stAng="6811244" swAng="938916"/>
            </a:path>
          </a:pathLst>
        </a:custGeom>
        <a:noFill/>
        <a:ln w="635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8B776-25EF-4CBC-ABAF-D004C657B4DD}">
      <dsp:nvSpPr>
        <dsp:cNvPr id="0" name=""/>
        <dsp:cNvSpPr/>
      </dsp:nvSpPr>
      <dsp:spPr>
        <a:xfrm>
          <a:off x="2986656" y="3695384"/>
          <a:ext cx="1605887" cy="1043826"/>
        </a:xfrm>
        <a:prstGeom prst="round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Reconoce tus virtudes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37611" y="3746339"/>
        <a:ext cx="1503977" cy="941916"/>
      </dsp:txXfrm>
    </dsp:sp>
    <dsp:sp modelId="{CDED9E73-34FC-4928-BF6B-0134F2E41C81}">
      <dsp:nvSpPr>
        <dsp:cNvPr id="0" name=""/>
        <dsp:cNvSpPr/>
      </dsp:nvSpPr>
      <dsp:spPr>
        <a:xfrm>
          <a:off x="3467237" y="544159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34687" y="2874754"/>
              </a:moveTo>
              <a:arcTo wR="2462860" hR="2462860" stAng="10222350" swAng="1216969"/>
            </a:path>
          </a:pathLst>
        </a:custGeom>
        <a:noFill/>
        <a:ln w="635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A2708-DAB6-41B5-B9EB-80E81608064B}">
      <dsp:nvSpPr>
        <dsp:cNvPr id="0" name=""/>
        <dsp:cNvSpPr/>
      </dsp:nvSpPr>
      <dsp:spPr>
        <a:xfrm>
          <a:off x="3000721" y="1232523"/>
          <a:ext cx="1605887" cy="104382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tolerante a las críticas</a:t>
          </a:r>
          <a:endParaRPr lang="es-C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51676" y="1283478"/>
        <a:ext cx="1503977" cy="941916"/>
      </dsp:txXfrm>
    </dsp:sp>
    <dsp:sp modelId="{02CCE5A7-EDC6-44B7-A33A-DE83BF300104}">
      <dsp:nvSpPr>
        <dsp:cNvPr id="0" name=""/>
        <dsp:cNvSpPr/>
      </dsp:nvSpPr>
      <dsp:spPr>
        <a:xfrm>
          <a:off x="3473704" y="523006"/>
          <a:ext cx="4925721" cy="4925721"/>
        </a:xfrm>
        <a:custGeom>
          <a:avLst/>
          <a:gdLst/>
          <a:ahLst/>
          <a:cxnLst/>
          <a:rect l="0" t="0" r="0" b="0"/>
          <a:pathLst>
            <a:path>
              <a:moveTo>
                <a:pt x="895120" y="563420"/>
              </a:moveTo>
              <a:arcTo wR="2462860" hR="2462860" stAng="13827886" swAng="926030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20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4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28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19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8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03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02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493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2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386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13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D452-3935-4294-BE31-5F103623EF7E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8E12B-C925-4384-9D74-BFC7DEFEE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837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655299" y="-833046"/>
            <a:ext cx="9144000" cy="2387600"/>
          </a:xfrm>
        </p:spPr>
        <p:txBody>
          <a:bodyPr>
            <a:normAutofit/>
          </a:bodyPr>
          <a:lstStyle/>
          <a:p>
            <a:r>
              <a:rPr lang="es-E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Autovaloración</a:t>
            </a:r>
            <a:endParaRPr lang="es-CL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5686" y="4557858"/>
            <a:ext cx="9144000" cy="1655762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endParaRPr lang="es-ES" dirty="0"/>
          </a:p>
          <a:p>
            <a:pPr algn="r"/>
            <a:r>
              <a:rPr lang="es-ES" b="1" i="1" dirty="0">
                <a:solidFill>
                  <a:srgbClr val="FF0000"/>
                </a:solidFill>
              </a:rPr>
              <a:t>Profesora: Claudia Rojas O.</a:t>
            </a:r>
          </a:p>
          <a:p>
            <a:pPr algn="r"/>
            <a:r>
              <a:rPr lang="es-ES" b="1" i="1" dirty="0">
                <a:solidFill>
                  <a:srgbClr val="FF0000"/>
                </a:solidFill>
              </a:rPr>
              <a:t>Curso: Cuarto básico</a:t>
            </a:r>
            <a:endParaRPr lang="es-CL" b="1" i="1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220221" y="2752356"/>
            <a:ext cx="4473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3399"/>
                </a:solidFill>
              </a:rPr>
              <a:t>¡Yo me quiero!</a:t>
            </a:r>
            <a:endParaRPr lang="es-CL" sz="3600" dirty="0">
              <a:solidFill>
                <a:srgbClr val="FF3399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52843" y="4739408"/>
            <a:ext cx="4473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02060"/>
                </a:solidFill>
              </a:rPr>
              <a:t>¡Soy capaz de todo!</a:t>
            </a:r>
            <a:endParaRPr lang="es-CL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5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Autovaloración = Autoestima</a:t>
            </a:r>
            <a:endParaRPr lang="es-C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dirty="0">
                <a:solidFill>
                  <a:srgbClr val="FF0000"/>
                </a:solidFill>
              </a:rPr>
              <a:t>¿Qué es este concepto?</a:t>
            </a:r>
          </a:p>
          <a:p>
            <a:pPr marL="0" indent="0" algn="ctr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rgbClr val="FF0000"/>
                </a:solidFill>
              </a:rPr>
              <a:t>“Es la capacidad que tiene una persona para valorarse, respetarse y aceptarse a sí misma tal y como es”</a:t>
            </a:r>
          </a:p>
          <a:p>
            <a:pPr marL="0" indent="0" algn="just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rgbClr val="FF0000"/>
                </a:solidFill>
              </a:rPr>
              <a:t>Es decir, ¡todos tenemos debilidades y fortalezas, defectos y </a:t>
            </a:r>
            <a:r>
              <a:rPr lang="es-ES" dirty="0" err="1">
                <a:solidFill>
                  <a:srgbClr val="FF0000"/>
                </a:solidFill>
              </a:rPr>
              <a:t>virudes</a:t>
            </a:r>
            <a:r>
              <a:rPr lang="es-ES" dirty="0">
                <a:solidFill>
                  <a:srgbClr val="FF0000"/>
                </a:solidFill>
              </a:rPr>
              <a:t>, pero hay que quererse tal y como soy!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7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25718"/>
            <a:ext cx="10515600" cy="1325563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 para mejorar el autoestima</a:t>
            </a:r>
            <a:endParaRPr lang="es-C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248577"/>
              </p:ext>
            </p:extLst>
          </p:nvPr>
        </p:nvGraphicFramePr>
        <p:xfrm>
          <a:off x="154745" y="886264"/>
          <a:ext cx="11873131" cy="5971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7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por último una frase que debes guardarte en tu persona…</a:t>
            </a:r>
            <a:endParaRPr lang="es-C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b="1" i="1" dirty="0">
                <a:solidFill>
                  <a:srgbClr val="7030A0"/>
                </a:solidFill>
              </a:rPr>
              <a:t>"Querer ser otra persona es malgastar la tremenda persona que eres"</a:t>
            </a:r>
            <a:endParaRPr lang="es-CL" b="1" i="1" dirty="0">
              <a:solidFill>
                <a:srgbClr val="7030A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784" y="3232092"/>
            <a:ext cx="4323764" cy="323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67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137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Autovaloración</vt:lpstr>
      <vt:lpstr>Autovaloración = Autoestima</vt:lpstr>
      <vt:lpstr>Estrategias para mejorar el autoestima</vt:lpstr>
      <vt:lpstr>Y por último una frase que debes guardarte en tu persona…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Autovaloración</dc:title>
  <dc:creator>claudia</dc:creator>
  <cp:lastModifiedBy>UTP-F31</cp:lastModifiedBy>
  <cp:revision>4</cp:revision>
  <dcterms:created xsi:type="dcterms:W3CDTF">2020-04-04T03:43:22Z</dcterms:created>
  <dcterms:modified xsi:type="dcterms:W3CDTF">2020-04-04T12:34:33Z</dcterms:modified>
</cp:coreProperties>
</file>