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6" r:id="rId9"/>
    <p:sldId id="257" r:id="rId10"/>
    <p:sldId id="265" r:id="rId11"/>
    <p:sldId id="26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onale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Conector rec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líneas inferiores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Forma lib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0" name="Forma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2" name="Marcador de posición de fech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23" name="Marcador de posición de pie de pá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24" name="Marcador de posición de número de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onale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Conector rec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íneas a la izquierda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Forma lib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04F9-318A-49F4-A6FB-20DE494617A6}" type="datetimeFigureOut">
              <a:rPr lang="es-CL" smtClean="0"/>
              <a:pPr/>
              <a:t>02-04-2020</a:t>
            </a:fld>
            <a:endParaRPr lang="es-C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F661-273A-4DB9-9D66-8F2138C0AC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njPtvIW6U" TargetMode="External"/><Relationship Id="rId2" Type="http://schemas.openxmlformats.org/officeDocument/2006/relationships/hyperlink" Target="https://www.youtube.com/watch?v=3_CkinGwK5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5112568" cy="121615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B0F0"/>
                </a:solidFill>
              </a:rPr>
              <a:t>GUIA DIGITAL 2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632848" cy="1752600"/>
          </a:xfrm>
        </p:spPr>
        <p:txBody>
          <a:bodyPr>
            <a:normAutofit lnSpcReduction="10000"/>
          </a:bodyPr>
          <a:lstStyle/>
          <a:p>
            <a:r>
              <a:rPr lang="es-CL" sz="2400" b="1" dirty="0">
                <a:solidFill>
                  <a:srgbClr val="00B0F0"/>
                </a:solidFill>
              </a:rPr>
              <a:t>ASIGNATURA: HISTORIA, GEOGRAFIA Y CIENCIAS SOCIALES</a:t>
            </a:r>
            <a:endParaRPr lang="es-CL" sz="2400" dirty="0">
              <a:solidFill>
                <a:srgbClr val="00B0F0"/>
              </a:solidFill>
            </a:endParaRPr>
          </a:p>
          <a:p>
            <a:r>
              <a:rPr lang="es-CL" sz="2400" b="1" dirty="0">
                <a:solidFill>
                  <a:srgbClr val="00B0F0"/>
                </a:solidFill>
              </a:rPr>
              <a:t>CURSO: 5° BÁSICO </a:t>
            </a:r>
            <a:endParaRPr lang="es-CL" sz="2400" dirty="0">
              <a:solidFill>
                <a:srgbClr val="00B0F0"/>
              </a:solidFill>
            </a:endParaRPr>
          </a:p>
          <a:p>
            <a:r>
              <a:rPr lang="es-CL" sz="2400" b="1" dirty="0">
                <a:solidFill>
                  <a:srgbClr val="00B0F0"/>
                </a:solidFill>
              </a:rPr>
              <a:t>DOCENTE: MARIA TERESA SERRANO </a:t>
            </a:r>
            <a:endParaRPr lang="es-CL" sz="2400" dirty="0">
              <a:solidFill>
                <a:srgbClr val="00B0F0"/>
              </a:solidFill>
            </a:endParaRPr>
          </a:p>
          <a:p>
            <a:r>
              <a:rPr lang="es-CL" sz="2400" b="1" dirty="0">
                <a:solidFill>
                  <a:srgbClr val="00B0F0"/>
                </a:solidFill>
              </a:rPr>
              <a:t>Semana:</a:t>
            </a:r>
            <a:r>
              <a:rPr lang="es-CL" sz="2400" dirty="0">
                <a:solidFill>
                  <a:srgbClr val="00B0F0"/>
                </a:solidFill>
              </a:rPr>
              <a:t> del 06 de Abril al 10 de Abril</a:t>
            </a:r>
          </a:p>
          <a:p>
            <a:pPr algn="l"/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9EE086-83B4-4D45-84B8-A4C8611E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4" y="248205"/>
            <a:ext cx="1600200" cy="1905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AF2607-8AF4-49AB-8D01-FB3D14D78131}"/>
              </a:ext>
            </a:extLst>
          </p:cNvPr>
          <p:cNvSpPr/>
          <p:nvPr/>
        </p:nvSpPr>
        <p:spPr>
          <a:xfrm>
            <a:off x="2646040" y="3775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4462272"/>
          </a:xfrm>
        </p:spPr>
        <p:txBody>
          <a:bodyPr/>
          <a:lstStyle/>
          <a:p>
            <a:r>
              <a:rPr lang="es-ES" dirty="0"/>
              <a:t>F.-Explican de qué manera el trabajo de las personas aumenta el valor de los recursos naturales.</a:t>
            </a:r>
          </a:p>
          <a:p>
            <a:r>
              <a:rPr lang="es-CL" dirty="0"/>
              <a:t>Te invito a ver los videos de la zona en la </a:t>
            </a:r>
            <a:r>
              <a:rPr lang="es-CL"/>
              <a:t>siguientes direcciones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2"/>
              </a:rPr>
              <a:t>https://www.youtube.com/watch?v=3_CkinGwK5I</a:t>
            </a:r>
            <a:endParaRPr lang="es-CL" dirty="0"/>
          </a:p>
          <a:p>
            <a:r>
              <a:rPr lang="es-CL" dirty="0">
                <a:hlinkClick r:id="rId3"/>
              </a:rPr>
              <a:t>https://www.youtube.com/watch?v=9InjPtvIW6U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C28EA-21C9-46D3-88F3-C5886FFB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00808"/>
            <a:ext cx="7772400" cy="3312368"/>
          </a:xfrm>
        </p:spPr>
        <p:txBody>
          <a:bodyPr/>
          <a:lstStyle/>
          <a:p>
            <a:r>
              <a:rPr lang="es-CL" dirty="0"/>
              <a:t>Ahora nos pondremos a trabajar</a:t>
            </a:r>
            <a:br>
              <a:rPr lang="es-CL" dirty="0"/>
            </a:br>
            <a:r>
              <a:rPr lang="es-CL" dirty="0"/>
              <a:t>Desarrolle a continuación la tarea………….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E8863C-882A-4212-A95C-6276674F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212976"/>
            <a:ext cx="396274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3" descr="Madera"/>
          <p:cNvSpPr>
            <a:spLocks noChangeArrowheads="1" noChangeShapeType="1" noTextEdit="1"/>
          </p:cNvSpPr>
          <p:nvPr/>
        </p:nvSpPr>
        <p:spPr bwMode="auto">
          <a:xfrm>
            <a:off x="2555875" y="2349500"/>
            <a:ext cx="39608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72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ZONA</a:t>
            </a:r>
          </a:p>
          <a:p>
            <a:pPr algn="ctr"/>
            <a:r>
              <a:rPr lang="es-CL" sz="72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CENTRAL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/>
              <a:t>La zona central esta integrada por las siguientes regiones</a:t>
            </a:r>
            <a:endParaRPr lang="es-CL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1484784"/>
          <a:ext cx="7704857" cy="45662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3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REGION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CAPITAL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PROVINCIAS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Valparaíso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Valparaíso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Valparaiso,San </a:t>
                      </a:r>
                      <a:r>
                        <a:rPr lang="es-CL" sz="1800" dirty="0" err="1"/>
                        <a:t>Antonio,Petorca</a:t>
                      </a:r>
                      <a:r>
                        <a:rPr lang="es-CL" sz="1800" dirty="0"/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err="1"/>
                        <a:t>Petorca,Los</a:t>
                      </a:r>
                      <a:r>
                        <a:rPr lang="es-CL" sz="1800" dirty="0"/>
                        <a:t> </a:t>
                      </a:r>
                      <a:r>
                        <a:rPr lang="es-CL" sz="1800" dirty="0" err="1"/>
                        <a:t>Andes,San</a:t>
                      </a:r>
                      <a:r>
                        <a:rPr lang="es-CL" sz="1800" dirty="0"/>
                        <a:t> </a:t>
                      </a:r>
                      <a:r>
                        <a:rPr lang="es-CL" sz="1800" dirty="0" err="1"/>
                        <a:t>Felipe,Isla</a:t>
                      </a:r>
                      <a:r>
                        <a:rPr lang="es-CL" sz="1800" dirty="0"/>
                        <a:t> de Pascua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Metropolitana</a:t>
                      </a:r>
                      <a:endParaRPr lang="es-C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Santiago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Santiago,Cordillera,Chacabuco,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Maipo,Melipilla,Talagante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VI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Del Libertador General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Bernardo O’Higgins</a:t>
                      </a:r>
                      <a:endParaRPr lang="es-C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Rancagua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Cachapoal, Colchagua,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Cardenal Caro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VII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Del Maule</a:t>
                      </a:r>
                      <a:endParaRPr lang="es-C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Talca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Talca,Curico,Linares,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Cauquenes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XVI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Ñuble </a:t>
                      </a:r>
                      <a:endParaRPr lang="es-C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Chillan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 Diguillín, Itata, Punilla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VIII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Del  Biobío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/>
                        <a:t>Concepción </a:t>
                      </a:r>
                      <a:endParaRPr lang="es-C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/>
                        <a:t>Concepción ,Arauco</a:t>
                      </a:r>
                      <a:endParaRPr lang="es-C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920037" cy="1111250"/>
          </a:xfrm>
        </p:spPr>
        <p:txBody>
          <a:bodyPr/>
          <a:lstStyle/>
          <a:p>
            <a:pPr algn="l" eaLnBrk="1" hangingPunct="1"/>
            <a:r>
              <a:rPr lang="es-ES_tradnl" sz="4000"/>
              <a:t>Características de la Zona Central</a:t>
            </a:r>
            <a:endParaRPr lang="es-ES" sz="400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484313"/>
            <a:ext cx="8137525" cy="4752975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rgbClr val="990000"/>
                </a:solidFill>
              </a:rPr>
              <a:t> </a:t>
            </a:r>
            <a:r>
              <a:rPr lang="es-ES_tradnl" sz="2000" dirty="0">
                <a:solidFill>
                  <a:schemeClr val="tx1"/>
                </a:solidFill>
              </a:rPr>
              <a:t>En la zona central predomina el clima templado.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Temperaturas moderadas, a medida que avanzamos al sur van disminuyendo.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Las cuatro estaciones se notan claramente.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Lluvias en invierno, pero mientras más al sur más van aumentando.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La vegetación en un comienzo es escasa pero a medida que aumentan las lluvias, se va incrementando en variedad y cantidad al igual que la fauna.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Se dan paisajes urbanos y rurales, ya que grandes ciudades e industrias se mezclan con campos, carreteras y caminos de tierra.</a:t>
            </a:r>
          </a:p>
          <a:p>
            <a:pPr algn="l" eaLnBrk="1" hangingPunct="1">
              <a:buFontTx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 Este clima es muy favorable para la vida humana, por eso las ciudades más pobladas del país se encuentran en esta zona (Santiago, Valparaíso, Concepción)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274637"/>
            <a:ext cx="7772400" cy="706091"/>
          </a:xfrm>
        </p:spPr>
        <p:txBody>
          <a:bodyPr/>
          <a:lstStyle/>
          <a:p>
            <a:pPr eaLnBrk="1" hangingPunct="1"/>
            <a:r>
              <a:rPr lang="es-ES_tradnl" dirty="0"/>
              <a:t>Flora de la Zona Central</a:t>
            </a:r>
            <a:endParaRPr lang="es-ES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1857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73463"/>
            <a:ext cx="3362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05263"/>
            <a:ext cx="37052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196975"/>
            <a:ext cx="18478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1125538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/>
              <a:t>Fauna de la Zona Central</a:t>
            </a:r>
            <a:endParaRPr lang="es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971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268413"/>
            <a:ext cx="17907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268413"/>
            <a:ext cx="2051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05263"/>
            <a:ext cx="2695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005263"/>
            <a:ext cx="1552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3789363"/>
            <a:ext cx="1962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/>
              <a:t>Atractivos turísticos</a:t>
            </a:r>
            <a:endParaRPr lang="es-ES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4248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96975"/>
            <a:ext cx="2657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89363"/>
            <a:ext cx="3609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850107"/>
          </a:xfrm>
        </p:spPr>
        <p:txBody>
          <a:bodyPr/>
          <a:lstStyle/>
          <a:p>
            <a:r>
              <a:rPr lang="es-CL" dirty="0"/>
              <a:t>Economía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112474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La economía de la zona central es muy diversificada y está basada en la industria minero extractiva, la agricultura, la explotación forestal, la pesca y la industria manufacturera.</a:t>
            </a:r>
          </a:p>
          <a:p>
            <a:r>
              <a:rPr lang="es-CL" sz="2400" dirty="0"/>
              <a:t>La actividad exportadora de esta zona se facilita porque aquí están localizados los tres principales puertos marítimos del país. Estos son los puertos de Valparaíso y San Antonio –que son los dos más grandes e importantes- y Talcahuano/San Vicente.</a:t>
            </a:r>
          </a:p>
          <a:p>
            <a:r>
              <a:rPr lang="es-CL" sz="2400" dirty="0"/>
              <a:t>Estos puertos no solo tienen una mayor transferencia de carga, sino además de movilización de pasajeros, como es el caso del puerto – terminal de Valparaíso. También existen otros puertos más pequeños en Coronel, Quintero y Penco/</a:t>
            </a:r>
            <a:r>
              <a:rPr lang="es-CL" sz="2400" dirty="0" err="1"/>
              <a:t>Lirquén</a:t>
            </a:r>
            <a:r>
              <a:rPr lang="es-CL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/>
              <a:t> </a:t>
            </a:r>
            <a:r>
              <a:rPr lang="es-CL" sz="3600" dirty="0"/>
              <a:t>¿Qué condiciones naturales de la zona central la hacen una zona altamente poblada?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Desarrollar  las actividades  y  registrar sus respuestas en el cuaderno de las preguntas</a:t>
            </a:r>
          </a:p>
          <a:p>
            <a:r>
              <a:rPr lang="es-CL" dirty="0"/>
              <a:t>a. ¿Qué diferencias existen entre el relieve de esta zona y las de más al norte?</a:t>
            </a:r>
          </a:p>
          <a:p>
            <a:r>
              <a:rPr lang="es-CL" dirty="0"/>
              <a:t>b. ¿Cuáles son las principales características del clima en esta zona?</a:t>
            </a:r>
          </a:p>
          <a:p>
            <a:r>
              <a:rPr lang="es-CL" dirty="0"/>
              <a:t>c. Nombra algunas especies vegetales y animales típicas de la zona.</a:t>
            </a:r>
          </a:p>
          <a:p>
            <a:r>
              <a:rPr lang="es-CL" dirty="0"/>
              <a:t>d. ¿Por qué crees que en esta zona existe mayor diversidad de vegetación y fauna en comparación con las dos zonas que están más hacia al norte?</a:t>
            </a:r>
          </a:p>
          <a:p>
            <a:r>
              <a:rPr lang="es-CL" dirty="0"/>
              <a:t>e. ¿En qué se parecen y en qué se diferencian la vegetación y la fauna natural de la zona en que vives respecto a las que has observado en esta ilustración?</a:t>
            </a:r>
          </a:p>
          <a:p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0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60_TF02787990_TF02787990.potx" id="{711CCDD4-BD90-4388-A31E-EA977055FCFF}" vid="{C5F9FE6A-8390-4E5A-B0DB-91EA047CC6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Tema10</Template>
  <TotalTime>75</TotalTime>
  <Words>610</Words>
  <Application>Microsoft Office PowerPoint</Application>
  <PresentationFormat>Presentación en pantalla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Tema10</vt:lpstr>
      <vt:lpstr>GUIA DIGITAL 2</vt:lpstr>
      <vt:lpstr>Presentación de PowerPoint</vt:lpstr>
      <vt:lpstr>La zona central esta integrada por las siguientes regiones</vt:lpstr>
      <vt:lpstr>Características de la Zona Central</vt:lpstr>
      <vt:lpstr>Flora de la Zona Central</vt:lpstr>
      <vt:lpstr>Fauna de la Zona Central</vt:lpstr>
      <vt:lpstr>Atractivos turísticos</vt:lpstr>
      <vt:lpstr>Economía </vt:lpstr>
      <vt:lpstr> ¿Qué condiciones naturales de la zona central la hacen una zona altamente poblada?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 de la clase: Describir las principales características naturales de la Zona Central.</dc:title>
  <dc:creator>Maria Teresa</dc:creator>
  <cp:lastModifiedBy>UTP-F31</cp:lastModifiedBy>
  <cp:revision>9</cp:revision>
  <dcterms:created xsi:type="dcterms:W3CDTF">2019-04-22T00:13:15Z</dcterms:created>
  <dcterms:modified xsi:type="dcterms:W3CDTF">2020-04-02T20:34:49Z</dcterms:modified>
</cp:coreProperties>
</file>