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731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492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8327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5515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586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1858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2187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751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430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26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03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E173E-170A-458B-930C-68DF2AF9360E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870F1-D8FE-447E-87DE-95C7F22C80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1034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82018" y="2598394"/>
            <a:ext cx="8754794" cy="1160658"/>
          </a:xfrm>
        </p:spPr>
        <p:txBody>
          <a:bodyPr>
            <a:normAutofit fontScale="90000"/>
          </a:bodyPr>
          <a:lstStyle/>
          <a:p>
            <a:r>
              <a:rPr lang="es-CL" sz="4000" dirty="0"/>
              <a:t>Asignatura: Taller Deportivo</a:t>
            </a:r>
            <a:br>
              <a:rPr lang="es-CL" sz="4000" dirty="0"/>
            </a:br>
            <a:r>
              <a:rPr lang="es-CL" sz="4000" dirty="0"/>
              <a:t>Docente : Mauricio Miranda </a:t>
            </a:r>
            <a:br>
              <a:rPr lang="es-CL" sz="4000" dirty="0"/>
            </a:br>
            <a:r>
              <a:rPr lang="es-CL" sz="4000" dirty="0"/>
              <a:t>2° Ciclo 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15439" y="4423248"/>
            <a:ext cx="9144000" cy="1655762"/>
          </a:xfrm>
        </p:spPr>
        <p:txBody>
          <a:bodyPr/>
          <a:lstStyle/>
          <a:p>
            <a:r>
              <a:rPr lang="en-US" u="heavy" dirty="0"/>
              <a:t>EL BALONMANO</a:t>
            </a:r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92" y="310528"/>
            <a:ext cx="1489026" cy="1623670"/>
          </a:xfrm>
          <a:prstGeom prst="rect">
            <a:avLst/>
          </a:prstGeom>
          <a:noFill/>
        </p:spPr>
      </p:pic>
      <p:sp>
        <p:nvSpPr>
          <p:cNvPr id="5" name="CuadroTexto 4"/>
          <p:cNvSpPr txBox="1"/>
          <p:nvPr/>
        </p:nvSpPr>
        <p:spPr>
          <a:xfrm>
            <a:off x="2447778" y="633046"/>
            <a:ext cx="7610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Colegio Isabel Riquelme </a:t>
            </a:r>
          </a:p>
          <a:p>
            <a:pPr algn="ctr"/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Técnico Pedagógica </a:t>
            </a:r>
          </a:p>
        </p:txBody>
      </p:sp>
    </p:spTree>
    <p:extLst>
      <p:ext uri="{BB962C8B-B14F-4D97-AF65-F5344CB8AC3E}">
        <p14:creationId xmlns:p14="http://schemas.microsoft.com/office/powerpoint/2010/main" val="76283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Descripción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67114" y="1302336"/>
            <a:ext cx="10515600" cy="435133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balonmano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handball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es un deporte de balón en el que se enfrentan dos equipos. Cada equipo se compone de 7 jugadores (6 jugadores y 1 portero), pudiendo el equipo contar con otros 7 jugadores reservas. Se juega en una cancha rectangular, con una portería a cada lado del terreno de juego y el objetivo del juego es desplazar una pelota a través de la cancha valiéndose fundamentalmente de las manos para intentar introducirla dentro de la porteria o arco contrario, acción que se denomina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l. El equipo que marque más goles al concluir el partido, que se divide en dos tiempos de 30 minutos, es el  ganador, y si existe igualdad entre los equipos se declara como partido empatado.</a:t>
            </a:r>
            <a:endParaRPr lang="es-C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8132" y="4308452"/>
            <a:ext cx="1615736" cy="1992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1449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heavy" dirty="0"/>
              <a:t>FUNDAMENTOS BÁSICOS DEL BALONMANO</a:t>
            </a:r>
            <a:endParaRPr lang="es-CL" dirty="0"/>
          </a:p>
        </p:txBody>
      </p:sp>
      <p:sp>
        <p:nvSpPr>
          <p:cNvPr id="8" name="CuadroTexto 7"/>
          <p:cNvSpPr txBox="1"/>
          <p:nvPr/>
        </p:nvSpPr>
        <p:spPr>
          <a:xfrm>
            <a:off x="1583383" y="1697310"/>
            <a:ext cx="882202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1.-Pase: consta de dos partes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Pase o lanzamiento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se puede realizar en cualquier dirección de cualquier manera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Recepción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la recepción se realiza cuando se recibe el balón proveniente de un pase y se realiza con las manos abiertas, dedos estirados para poder atrapar el balón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s-CL" dirty="0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898" y="3494336"/>
            <a:ext cx="5648278" cy="2481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8097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81930" y="601736"/>
            <a:ext cx="10515600" cy="4351338"/>
          </a:xfrm>
        </p:spPr>
        <p:txBody>
          <a:bodyPr>
            <a:normAutofit/>
          </a:bodyPr>
          <a:lstStyle/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2.-Bote: el bote se realiza para avanzar en la cancha y se realiza golpeando el balón con la palma de la mano, no llevándolo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3.-Defensa: se realiza levantando los brazos y evitando que el rival logre lanzar y anotar un gol, siempre se debe dar la espalda a la portería defendida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4.- Ataque o lanzamiento a porteria: se realiza dando un salto hacia  delante y siempre se debe llevar el balón arriba a la altura de la cabeza, la vista debe ir fija en el arco rival .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972" y="3367161"/>
            <a:ext cx="3771900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4946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heavy" dirty="0"/>
              <a:t>TERRENO DE JUEGO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0686" y="1361391"/>
            <a:ext cx="10515600" cy="4351338"/>
          </a:xfrm>
        </p:spPr>
        <p:txBody>
          <a:bodyPr/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El terreno de juego es un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rectángulo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de 40 m de largo por 20 de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ancho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dividido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en dos partes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iguales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en la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cual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podemos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encontrar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área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de portería en cada una.</a:t>
            </a:r>
            <a:endParaRPr lang="es-C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L" dirty="0"/>
          </a:p>
          <a:p>
            <a:endParaRPr lang="es-C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635" y="2153896"/>
            <a:ext cx="6545140" cy="4271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388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heavy" dirty="0"/>
              <a:t>REGLAMENTO GENERAL.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	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falta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cuando un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jugador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defensa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golpea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brazo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de un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atacante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cuando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intenta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lanzar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-      Para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hacer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un lanzamiento lateral de debe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pisar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línea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lateral y realizar el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saque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-     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Empujar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golpear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falta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y se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castiga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con 2 minutos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fuera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-	El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arquero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puede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salir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área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siempre y cuando no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posea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el balón, no puede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salir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área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cuando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lleva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el balón en la mano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-      Los jugadores no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pueden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pisar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área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del portero con el balón en sus manos.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-	Un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jugador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no puede dar más de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tres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pasos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con el balón en sus manos,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esto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considerado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falta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y se realiza un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saque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lateral.</a:t>
            </a:r>
            <a:endParaRPr lang="es-CL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3980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479</Words>
  <Application>Microsoft Office PowerPoint</Application>
  <PresentationFormat>Panorámica</PresentationFormat>
  <Paragraphs>30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de Office</vt:lpstr>
      <vt:lpstr>Asignatura: Taller Deportivo Docente : Mauricio Miranda  2° Ciclo  </vt:lpstr>
      <vt:lpstr>Descripción </vt:lpstr>
      <vt:lpstr>FUNDAMENTOS BÁSICOS DEL BALONMANO</vt:lpstr>
      <vt:lpstr>Presentación de PowerPoint</vt:lpstr>
      <vt:lpstr>TERRENO DE JUEGO </vt:lpstr>
      <vt:lpstr>REGLAMENTO GENERAL.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Deportivo</dc:title>
  <dc:creator>michelle Ilabaca</dc:creator>
  <cp:lastModifiedBy>UTP-F31</cp:lastModifiedBy>
  <cp:revision>6</cp:revision>
  <dcterms:created xsi:type="dcterms:W3CDTF">2020-04-01T21:55:47Z</dcterms:created>
  <dcterms:modified xsi:type="dcterms:W3CDTF">2020-04-03T23:55:14Z</dcterms:modified>
</cp:coreProperties>
</file>