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70" r:id="rId10"/>
    <p:sldId id="266" r:id="rId11"/>
    <p:sldId id="267" r:id="rId12"/>
    <p:sldId id="268" r:id="rId13"/>
    <p:sldId id="27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Zfb5njogU" TargetMode="External"/><Relationship Id="rId2" Type="http://schemas.openxmlformats.org/officeDocument/2006/relationships/hyperlink" Target="https://www.youtube.com/watch?v=m5NwuDwl6X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0j2pyl_2N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18591-E486-4342-AA3A-EDA2A2521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064005"/>
            <a:ext cx="7766936" cy="1646302"/>
          </a:xfrm>
        </p:spPr>
        <p:txBody>
          <a:bodyPr/>
          <a:lstStyle/>
          <a:p>
            <a:r>
              <a:rPr lang="es-CL" dirty="0"/>
              <a:t>GUIA DIGITAL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A81BC6-E396-4A75-AC0E-5E6B1A90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6144" y="3219938"/>
            <a:ext cx="7766936" cy="2452893"/>
          </a:xfrm>
        </p:spPr>
        <p:txBody>
          <a:bodyPr/>
          <a:lstStyle/>
          <a:p>
            <a:pPr algn="l"/>
            <a:r>
              <a:rPr lang="es-CL" b="1" dirty="0">
                <a:solidFill>
                  <a:srgbClr val="00B0F0"/>
                </a:solidFill>
              </a:rPr>
              <a:t>ASIGNATURA: HISTORIA, GEOGRAFIA Y CIENCIAS SOCIALES</a:t>
            </a:r>
            <a:endParaRPr lang="es-CL" dirty="0">
              <a:solidFill>
                <a:srgbClr val="00B0F0"/>
              </a:solidFill>
            </a:endParaRPr>
          </a:p>
          <a:p>
            <a:pPr algn="l"/>
            <a:r>
              <a:rPr lang="es-CL" b="1" dirty="0">
                <a:solidFill>
                  <a:srgbClr val="00B0F0"/>
                </a:solidFill>
              </a:rPr>
              <a:t>CURSO: 8° BÁSICO </a:t>
            </a:r>
            <a:endParaRPr lang="es-CL" dirty="0">
              <a:solidFill>
                <a:srgbClr val="00B0F0"/>
              </a:solidFill>
            </a:endParaRPr>
          </a:p>
          <a:p>
            <a:pPr algn="l"/>
            <a:r>
              <a:rPr lang="es-CL" b="1" dirty="0">
                <a:solidFill>
                  <a:srgbClr val="00B0F0"/>
                </a:solidFill>
              </a:rPr>
              <a:t>DOCENTE: MARIA TERESA SERRANO </a:t>
            </a:r>
            <a:endParaRPr lang="es-CL" dirty="0">
              <a:solidFill>
                <a:srgbClr val="00B0F0"/>
              </a:solidFill>
            </a:endParaRPr>
          </a:p>
          <a:p>
            <a:pPr algn="l"/>
            <a:r>
              <a:rPr lang="es-CL" b="1" dirty="0">
                <a:solidFill>
                  <a:srgbClr val="00B0F0"/>
                </a:solidFill>
              </a:rPr>
              <a:t>Semana:</a:t>
            </a:r>
            <a:r>
              <a:rPr lang="es-CL" dirty="0">
                <a:solidFill>
                  <a:srgbClr val="00B0F0"/>
                </a:solidFill>
              </a:rPr>
              <a:t> del 06 de Abril al 10 de Abril</a:t>
            </a:r>
          </a:p>
          <a:p>
            <a:pPr algn="l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DA2C9D-06E5-4387-AFA1-684521A32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44" y="248205"/>
            <a:ext cx="1600200" cy="1905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57584D3-73AE-4410-9968-83F6E8B0E74E}"/>
              </a:ext>
            </a:extLst>
          </p:cNvPr>
          <p:cNvSpPr/>
          <p:nvPr/>
        </p:nvSpPr>
        <p:spPr>
          <a:xfrm>
            <a:off x="2586362" y="5543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CL" altLang="es-CL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 Isabel Riquelme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U.T.P.</a:t>
            </a:r>
          </a:p>
        </p:txBody>
      </p:sp>
    </p:spTree>
    <p:extLst>
      <p:ext uri="{BB962C8B-B14F-4D97-AF65-F5344CB8AC3E}">
        <p14:creationId xmlns:p14="http://schemas.microsoft.com/office/powerpoint/2010/main" val="198563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organizacion politica de chile para 4 bas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836712"/>
            <a:ext cx="849694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548680"/>
            <a:ext cx="8736905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DF234F-C513-4ACB-85F7-E7950C809D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9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BF70F8-EC38-44B7-A2D6-BE9969098438}"/>
              </a:ext>
            </a:extLst>
          </p:cNvPr>
          <p:cNvSpPr/>
          <p:nvPr/>
        </p:nvSpPr>
        <p:spPr>
          <a:xfrm>
            <a:off x="1524860" y="2225848"/>
            <a:ext cx="5591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2"/>
              </a:rPr>
              <a:t>https://www.youtube.com/watch?v=m5NwuDwl6XM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E50682C-334D-4E0B-A71E-27732C8FB50B}"/>
              </a:ext>
            </a:extLst>
          </p:cNvPr>
          <p:cNvSpPr/>
          <p:nvPr/>
        </p:nvSpPr>
        <p:spPr>
          <a:xfrm>
            <a:off x="1524860" y="2875001"/>
            <a:ext cx="535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3"/>
              </a:rPr>
              <a:t>https://www.youtube.com/watch?v=XYZfb5njogU</a:t>
            </a: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EA0B52-1EB8-4803-BF4E-F4D316A68C95}"/>
              </a:ext>
            </a:extLst>
          </p:cNvPr>
          <p:cNvSpPr txBox="1"/>
          <p:nvPr/>
        </p:nvSpPr>
        <p:spPr>
          <a:xfrm>
            <a:off x="2104008" y="1207363"/>
            <a:ext cx="706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Te invito a visitar estos videos sobre el contenido tratado son cortos y entretenidos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E9E900-D895-4B58-96A6-A9116904F419}"/>
              </a:ext>
            </a:extLst>
          </p:cNvPr>
          <p:cNvSpPr/>
          <p:nvPr/>
        </p:nvSpPr>
        <p:spPr>
          <a:xfrm>
            <a:off x="1528065" y="3613668"/>
            <a:ext cx="535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https://www.youtube.com/watch?v=y0j2pyl_2Nw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720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08729-2459-426E-9BD1-2E7F6CAB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56" y="185247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CL" dirty="0"/>
              <a:t>Ahora nos pondremos a trabajar</a:t>
            </a:r>
            <a:br>
              <a:rPr lang="es-CL" dirty="0"/>
            </a:br>
            <a:r>
              <a:rPr lang="es-CL" dirty="0"/>
              <a:t>Desarrolle a continuación la tarea………….</a:t>
            </a:r>
            <a:br>
              <a:rPr lang="es-CL" dirty="0"/>
            </a:b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6EFF09-B721-431C-9CC1-E791F2956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061" y="3747667"/>
            <a:ext cx="3962743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7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cadillo: ovalado 8">
            <a:extLst>
              <a:ext uri="{FF2B5EF4-FFF2-40B4-BE49-F238E27FC236}">
                <a16:creationId xmlns:a16="http://schemas.microsoft.com/office/drawing/2014/main" id="{E7431263-7B54-41C0-B338-48FF4F13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13" y="1701677"/>
            <a:ext cx="3089137" cy="172732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una democracia</a:t>
            </a: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Bocadillo: rectángulo 10">
            <a:extLst>
              <a:ext uri="{FF2B5EF4-FFF2-40B4-BE49-F238E27FC236}">
                <a16:creationId xmlns:a16="http://schemas.microsoft.com/office/drawing/2014/main" id="{36801786-03EB-4DC8-A1E5-E74003B46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005" y="1701677"/>
            <a:ext cx="3248040" cy="2248886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son las elecciones en un sistema democrático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s-CL" altLang="es-CL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0F17742-5F0F-4594-B2F2-DA176C11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93" y="15713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8A8770-56D4-4215-ABB8-AA47E3DF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44" y="361645"/>
            <a:ext cx="530946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32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Recordemos un poco………</a:t>
            </a:r>
            <a:endParaRPr kumimoji="0" lang="es-CL" altLang="es-CL" sz="40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09EBE4-BF0F-408A-A834-4196E935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78" y="3867038"/>
            <a:ext cx="2512057" cy="2426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8A3A78-8EDD-4B1E-80EE-B59D2106D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907" y="4408752"/>
            <a:ext cx="3657600" cy="2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B7AEE32-7D34-4F59-98EC-25618C82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01" y="772357"/>
            <a:ext cx="8362765" cy="55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0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2104CA-E541-4EA9-9827-908757A7B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83" y="905523"/>
            <a:ext cx="7540463" cy="535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5600" y="764704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es-CL" b="1" dirty="0"/>
              <a:t>ATRIBUTOS DE LA DEM0CRACIA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63552" y="1772816"/>
            <a:ext cx="7920880" cy="4824536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s-CL" b="1" dirty="0"/>
              <a:t>La dignidad de las personas : </a:t>
            </a:r>
            <a:r>
              <a:rPr lang="es-CL" dirty="0"/>
              <a:t>reconocimiento y respeto por todos los individuos de la sociedad . </a:t>
            </a:r>
          </a:p>
          <a:p>
            <a:pPr marL="525780" indent="-457200">
              <a:buFont typeface="+mj-lt"/>
              <a:buAutoNum type="arabicPeriod"/>
            </a:pPr>
            <a:r>
              <a:rPr lang="es-CL" b="1" dirty="0"/>
              <a:t>La Libertad : </a:t>
            </a:r>
            <a:r>
              <a:rPr lang="es-CL" dirty="0"/>
              <a:t>Todos la obtenemos al momento de nacer. Es la opción de elegir cada uno sus propias decisiones </a:t>
            </a:r>
          </a:p>
          <a:p>
            <a:pPr marL="525780" indent="-457200">
              <a:buFont typeface="+mj-lt"/>
              <a:buAutoNum type="arabicPeriod"/>
            </a:pPr>
            <a:r>
              <a:rPr lang="es-CL" b="1" dirty="0"/>
              <a:t>La igualdad : </a:t>
            </a:r>
            <a:r>
              <a:rPr lang="es-CL" dirty="0"/>
              <a:t>es un valor que reconocemos a todas las personas de la misma forma </a:t>
            </a:r>
          </a:p>
          <a:p>
            <a:pPr marL="525780" indent="-457200">
              <a:buFont typeface="+mj-lt"/>
              <a:buAutoNum type="arabicPeriod"/>
            </a:pPr>
            <a:r>
              <a:rPr lang="es-CL" b="1" dirty="0"/>
              <a:t>Pluralismo : </a:t>
            </a:r>
            <a:r>
              <a:rPr lang="es-CL" dirty="0"/>
              <a:t>Aceptación de diferentes ideas políticas </a:t>
            </a:r>
          </a:p>
          <a:p>
            <a:endParaRPr lang="es-C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56" y="5085184"/>
            <a:ext cx="258361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39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3552" y="332656"/>
            <a:ext cx="8136904" cy="1656184"/>
          </a:xfrm>
        </p:spPr>
        <p:txBody>
          <a:bodyPr>
            <a:normAutofit/>
          </a:bodyPr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Constitución política de Chile y los Derechos de las personas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09" y="1988840"/>
            <a:ext cx="10031767" cy="463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1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136904" cy="1368152"/>
          </a:xfrm>
        </p:spPr>
        <p:txBody>
          <a:bodyPr>
            <a:normAutofit/>
          </a:bodyPr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Qué es una Constitución política ?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67493" y="1916832"/>
            <a:ext cx="6777317" cy="4176464"/>
          </a:xfrm>
        </p:spPr>
        <p:txBody>
          <a:bodyPr>
            <a:normAutofit/>
          </a:bodyPr>
          <a:lstStyle/>
          <a:p>
            <a:r>
              <a:rPr lang="es-CL" dirty="0"/>
              <a:t>Se entiende por Constitución aquella carta política que establece : </a:t>
            </a:r>
          </a:p>
          <a:p>
            <a:pPr marL="525780" indent="-457200">
              <a:buAutoNum type="arabicPeriod"/>
            </a:pPr>
            <a:r>
              <a:rPr lang="es-CL" dirty="0"/>
              <a:t>La organización del país </a:t>
            </a:r>
          </a:p>
          <a:p>
            <a:pPr marL="525780" indent="-457200">
              <a:buAutoNum type="arabicPeriod"/>
            </a:pPr>
            <a:r>
              <a:rPr lang="es-CL" dirty="0"/>
              <a:t>Las atribuciones de los poderes del Estados :</a:t>
            </a:r>
          </a:p>
          <a:p>
            <a:pPr marL="68580" indent="0">
              <a:buNone/>
            </a:pPr>
            <a:r>
              <a:rPr lang="es-CL" b="1" dirty="0"/>
              <a:t>Ejecutivo : </a:t>
            </a:r>
            <a:r>
              <a:rPr lang="es-CL" dirty="0"/>
              <a:t>Presidente </a:t>
            </a:r>
          </a:p>
          <a:p>
            <a:pPr marL="68580" indent="0">
              <a:buNone/>
            </a:pPr>
            <a:r>
              <a:rPr lang="es-CL" b="1" dirty="0"/>
              <a:t>Legislativo: </a:t>
            </a:r>
            <a:r>
              <a:rPr lang="es-CL" dirty="0"/>
              <a:t>Congreso </a:t>
            </a:r>
          </a:p>
          <a:p>
            <a:pPr marL="68580" indent="0">
              <a:buNone/>
            </a:pPr>
            <a:r>
              <a:rPr lang="es-CL" b="1" dirty="0"/>
              <a:t>Judicial: </a:t>
            </a:r>
            <a:r>
              <a:rPr lang="es-CL" dirty="0"/>
              <a:t>Corte Suprema </a:t>
            </a:r>
          </a:p>
          <a:p>
            <a:r>
              <a:rPr lang="es-CL" dirty="0"/>
              <a:t>Garantiza los derechos de las personas , promoviendo el </a:t>
            </a:r>
            <a:r>
              <a:rPr lang="es-CL" b="1" dirty="0"/>
              <a:t>Bien Común . </a:t>
            </a:r>
            <a:endParaRPr lang="es-CL" dirty="0"/>
          </a:p>
          <a:p>
            <a:pPr marL="6858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037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3552" y="764704"/>
            <a:ext cx="8064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/>
              <a:t>La separación de los Poderes del Estado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79576" y="1844825"/>
            <a:ext cx="7632848" cy="3987805"/>
          </a:xfrm>
        </p:spPr>
        <p:txBody>
          <a:bodyPr/>
          <a:lstStyle/>
          <a:p>
            <a:r>
              <a:rPr lang="es-CL" dirty="0"/>
              <a:t>Chile, al igual que en muchos países del mundo,  el poder del  Estado se divide en tres poderes.</a:t>
            </a:r>
          </a:p>
          <a:p>
            <a:r>
              <a:rPr lang="es-CL" dirty="0"/>
              <a:t>Esto para evitar que exista un abuso del poder y que éste se concentre en sólo una persona. </a:t>
            </a:r>
          </a:p>
          <a:p>
            <a:pPr marL="68580" indent="0">
              <a:buNone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861048"/>
            <a:ext cx="7704856" cy="25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01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309F4E11-0086-470D-ADD6-4BDE2C650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0261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2588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302</Words>
  <Application>Microsoft Office PowerPoint</Application>
  <PresentationFormat>Panorámica</PresentationFormat>
  <Paragraphs>33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Faceta</vt:lpstr>
      <vt:lpstr>GUIA DIGITAL 2</vt:lpstr>
      <vt:lpstr>Presentación de PowerPoint</vt:lpstr>
      <vt:lpstr>Presentación de PowerPoint</vt:lpstr>
      <vt:lpstr>Presentación de PowerPoint</vt:lpstr>
      <vt:lpstr>ATRIBUTOS DE LA DEM0CRACIA </vt:lpstr>
      <vt:lpstr>La Constitución política de Chile y los Derechos de las personas </vt:lpstr>
      <vt:lpstr>¿ Qué es una Constitución política ? </vt:lpstr>
      <vt:lpstr>La separación de los Poderes del Estado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nos pondremos a trabajar Desarrolle a continuación la tarea………….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DIGITAL 2</dc:title>
  <dc:creator>maryte Serrano</dc:creator>
  <cp:lastModifiedBy>UTP-F31</cp:lastModifiedBy>
  <cp:revision>9</cp:revision>
  <dcterms:created xsi:type="dcterms:W3CDTF">2020-04-02T03:05:53Z</dcterms:created>
  <dcterms:modified xsi:type="dcterms:W3CDTF">2020-04-02T23:20:55Z</dcterms:modified>
</cp:coreProperties>
</file>