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1" r:id="rId6"/>
    <p:sldId id="258" r:id="rId7"/>
    <p:sldId id="260" r:id="rId8"/>
    <p:sldId id="262" r:id="rId9"/>
    <p:sldId id="263" r:id="rId10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957B284-434F-4737-87F6-3C1E78FB2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727AB7-3970-4FE4-A134-9D1EEE3EAD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B8E98-EB83-4166-8CDF-F8D5CC97446D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C17C43-A4DD-44E5-B373-511461F876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9C40B9-1970-4F62-BE22-5883A05E9A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CBA8-3118-4264-9DB3-F09EDF8E1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79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9F1FC-52BF-40A0-B8CD-E5DB9AB207F2}" type="datetimeFigureOut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CC092-CABA-48D0-B3F7-B535EA5228F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344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95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1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69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43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F3AD093-6935-4E25-8E83-BEC3D2E3622E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E6873-B7CD-47F1-B4BA-70026F4A4FD4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6AA1814-B970-47C5-B4E1-BCA0D77E15F3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CF8AC2-1C52-4F78-88EE-331D670B19A5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E6CF4E9-F423-4970-91B6-143DF72FA056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955445-6089-478A-9DA1-4738AC4A8C11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D574B-5FDE-4FDF-8F45-99828D8C688F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9631C6-D8ED-4343-819F-B7AEF7D4E056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Rectángul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6FA238-7AE4-47C1-BF2A-706B9C8FFAA8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E6D5EDF-0088-49D6-AAFA-F513F5E3B893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E0ACB-2DC9-41EC-A846-D82D047DE411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8DB00A2C-96CA-430C-81E9-81B790CC7C63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cormun.cl/userfiles/image/educacion/insignias/insignia_f31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4" y="1573845"/>
            <a:ext cx="10993549" cy="1475013"/>
          </a:xfrm>
        </p:spPr>
        <p:txBody>
          <a:bodyPr rtlCol="0">
            <a:no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Guía de </a:t>
            </a:r>
            <a:r>
              <a:rPr lang="es-ES" sz="4000" dirty="0" err="1">
                <a:solidFill>
                  <a:schemeClr val="bg1"/>
                </a:solidFill>
              </a:rPr>
              <a:t>t</a:t>
            </a:r>
            <a:r>
              <a:rPr lang="es-ES" altLang="es-CL" sz="4400" b="1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Guía</a:t>
            </a:r>
            <a:r>
              <a:rPr lang="es-ES" altLang="es-CL" sz="44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N°2 </a:t>
            </a:r>
            <a:r>
              <a:rPr lang="es-ES" sz="4000" dirty="0" err="1">
                <a:solidFill>
                  <a:schemeClr val="bg1"/>
                </a:solidFill>
              </a:rPr>
              <a:t>raGGORIENTACIÓN</a:t>
            </a:r>
            <a:r>
              <a:rPr lang="es-ES" sz="4000" dirty="0">
                <a:solidFill>
                  <a:schemeClr val="bg1"/>
                </a:solidFill>
              </a:rPr>
              <a:t>  6°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3816626"/>
            <a:ext cx="10993546" cy="1855304"/>
          </a:xfrm>
        </p:spPr>
        <p:txBody>
          <a:bodyPr rtlCol="0">
            <a:normAutofit fontScale="92500" lnSpcReduction="10000"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</a:pPr>
            <a:r>
              <a:rPr lang="es-C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ASIGNATURA: ORIENTACIÓN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</a:pPr>
            <a:r>
              <a:rPr lang="es-C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CURSO: 6° BÁSICO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</a:pPr>
            <a:r>
              <a:rPr lang="es-C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DOCENTE: Silvia Castillo Jara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</a:pPr>
            <a:r>
              <a:rPr lang="es-C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SEMANA: 06 al 10 de abril</a:t>
            </a:r>
          </a:p>
          <a:p>
            <a:pPr rtl="0"/>
            <a:endParaRPr lang="es-ES" dirty="0">
              <a:solidFill>
                <a:srgbClr val="7CEBFF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B832A09-5858-4FB9-9DB9-A7D1585B9E6E}"/>
              </a:ext>
            </a:extLst>
          </p:cNvPr>
          <p:cNvSpPr/>
          <p:nvPr/>
        </p:nvSpPr>
        <p:spPr>
          <a:xfrm>
            <a:off x="1378226" y="927514"/>
            <a:ext cx="3564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 Isabel Riquelme           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U.T.P.</a:t>
            </a:r>
          </a:p>
        </p:txBody>
      </p:sp>
      <p:pic>
        <p:nvPicPr>
          <p:cNvPr id="12" name="Imagen 8" descr="http://www.cormun.cl/userfiles/image/educacion/insignias/insignia_f31.gif">
            <a:extLst>
              <a:ext uri="{FF2B5EF4-FFF2-40B4-BE49-F238E27FC236}">
                <a16:creationId xmlns:a16="http://schemas.microsoft.com/office/drawing/2014/main" id="{1E37826B-083E-4CDD-9A6C-28B049404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6" y="591334"/>
            <a:ext cx="984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635" y="212370"/>
            <a:ext cx="7458891" cy="55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1193" y="2037807"/>
            <a:ext cx="5131277" cy="3823244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79529" y="2037807"/>
            <a:ext cx="5131280" cy="382324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Solidaridad</a:t>
            </a:r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endParaRPr lang="es-ES" dirty="0">
              <a:solidFill>
                <a:schemeClr val="bg2"/>
              </a:solidFill>
            </a:endParaRPr>
          </a:p>
          <a:p>
            <a:pPr rtl="0"/>
            <a:endParaRPr lang="es-ES" dirty="0">
              <a:solidFill>
                <a:schemeClr val="bg2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12" y="453642"/>
            <a:ext cx="9000308" cy="62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726" y="836022"/>
            <a:ext cx="9418319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Recuerda…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406" y="1567543"/>
            <a:ext cx="6451188" cy="49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58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BC12AA-1C15-4500-BC9C-8EE83A441DE9}">
  <ds:schemaRefs>
    <ds:schemaRef ds:uri="http://purl.org/dc/dcmitype/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Dividendo para tecnología</Template>
  <TotalTime>0</TotalTime>
  <Words>47</Words>
  <Application>Microsoft Office PowerPoint</Application>
  <PresentationFormat>Panorámica</PresentationFormat>
  <Paragraphs>13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Gill Sans MT</vt:lpstr>
      <vt:lpstr>Times New Roman</vt:lpstr>
      <vt:lpstr>Wingdings 2</vt:lpstr>
      <vt:lpstr>Dividendo</vt:lpstr>
      <vt:lpstr>Guía de tGuía Digital N°2 raGGORIENTACIÓN  6° básico</vt:lpstr>
      <vt:lpstr>Presentación de PowerPoint</vt:lpstr>
      <vt:lpstr>Solidaridad</vt:lpstr>
      <vt:lpstr>Presentación de PowerPoint</vt:lpstr>
      <vt:lpstr>Presentación de PowerPoint</vt:lpstr>
      <vt:lpstr>Recuerda…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2020-03-31T18:21:37Z</dcterms:created>
  <dcterms:modified xsi:type="dcterms:W3CDTF">2020-04-01T19:16:41Z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