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8" r:id="rId2"/>
    <p:sldId id="256" r:id="rId3"/>
    <p:sldId id="257" r:id="rId4"/>
    <p:sldId id="267"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4/2/2020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4/2/2020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4/2/2020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4/2/2020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4/2/2020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4/2/2020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4/2/2020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4/2/2020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4/2/2020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BBED091-CD9F-4E2F-9723-22A898973AB2}"/>
              </a:ext>
            </a:extLst>
          </p:cNvPr>
          <p:cNvSpPr>
            <a:spLocks noGrp="1"/>
          </p:cNvSpPr>
          <p:nvPr>
            <p:ph type="ctrTitle"/>
          </p:nvPr>
        </p:nvSpPr>
        <p:spPr>
          <a:xfrm>
            <a:off x="4225771" y="1331650"/>
            <a:ext cx="7037032" cy="1246157"/>
          </a:xfrm>
        </p:spPr>
        <p:txBody>
          <a:bodyPr/>
          <a:lstStyle/>
          <a:p>
            <a:r>
              <a:rPr lang="es-CL" dirty="0">
                <a:solidFill>
                  <a:schemeClr val="tx1"/>
                </a:solidFill>
              </a:rPr>
              <a:t>GUIA DIGITAL 2</a:t>
            </a:r>
          </a:p>
        </p:txBody>
      </p:sp>
      <p:sp>
        <p:nvSpPr>
          <p:cNvPr id="3" name="Subtítulo 2">
            <a:extLst>
              <a:ext uri="{FF2B5EF4-FFF2-40B4-BE49-F238E27FC236}">
                <a16:creationId xmlns:a16="http://schemas.microsoft.com/office/drawing/2014/main" id="{91B9F011-D163-42A5-BAF2-A45475B78BE2}"/>
              </a:ext>
            </a:extLst>
          </p:cNvPr>
          <p:cNvSpPr>
            <a:spLocks noGrp="1"/>
          </p:cNvSpPr>
          <p:nvPr>
            <p:ph type="subTitle" idx="1"/>
          </p:nvPr>
        </p:nvSpPr>
        <p:spPr>
          <a:xfrm>
            <a:off x="2109926" y="2856313"/>
            <a:ext cx="8791575" cy="2869784"/>
          </a:xfrm>
        </p:spPr>
        <p:txBody>
          <a:bodyPr/>
          <a:lstStyle/>
          <a:p>
            <a:r>
              <a:rPr lang="es-CL" b="1" dirty="0">
                <a:solidFill>
                  <a:schemeClr val="tx1"/>
                </a:solidFill>
              </a:rPr>
              <a:t>ASIGNATURA:</a:t>
            </a:r>
            <a:endParaRPr lang="es-CL" dirty="0">
              <a:solidFill>
                <a:schemeClr val="tx1"/>
              </a:solidFill>
            </a:endParaRPr>
          </a:p>
          <a:p>
            <a:r>
              <a:rPr lang="es-CL" b="1" dirty="0">
                <a:solidFill>
                  <a:schemeClr val="tx1"/>
                </a:solidFill>
              </a:rPr>
              <a:t>CURSO: 8° BÁSICO </a:t>
            </a:r>
            <a:endParaRPr lang="es-CL" dirty="0">
              <a:solidFill>
                <a:schemeClr val="tx1"/>
              </a:solidFill>
            </a:endParaRPr>
          </a:p>
          <a:p>
            <a:r>
              <a:rPr lang="es-CL" b="1" dirty="0">
                <a:solidFill>
                  <a:schemeClr val="tx1"/>
                </a:solidFill>
              </a:rPr>
              <a:t>DOCENTE: MARIA TERESA SERRANO </a:t>
            </a:r>
            <a:endParaRPr lang="es-CL" dirty="0">
              <a:solidFill>
                <a:schemeClr val="tx1"/>
              </a:solidFill>
            </a:endParaRPr>
          </a:p>
          <a:p>
            <a:r>
              <a:rPr lang="es-CL" b="1" dirty="0">
                <a:solidFill>
                  <a:schemeClr val="tx1"/>
                </a:solidFill>
              </a:rPr>
              <a:t>Semana:</a:t>
            </a:r>
            <a:r>
              <a:rPr lang="es-CL" dirty="0">
                <a:solidFill>
                  <a:schemeClr val="tx1"/>
                </a:solidFill>
              </a:rPr>
              <a:t> del 06 de Abril al 10 de Abril</a:t>
            </a:r>
          </a:p>
          <a:p>
            <a:endParaRPr lang="es-CL" dirty="0"/>
          </a:p>
        </p:txBody>
      </p:sp>
      <p:pic>
        <p:nvPicPr>
          <p:cNvPr id="4" name="Imagen 3">
            <a:extLst>
              <a:ext uri="{FF2B5EF4-FFF2-40B4-BE49-F238E27FC236}">
                <a16:creationId xmlns:a16="http://schemas.microsoft.com/office/drawing/2014/main" id="{BCA690AD-2696-4996-BC1A-863488AC6B00}"/>
              </a:ext>
            </a:extLst>
          </p:cNvPr>
          <p:cNvPicPr>
            <a:picLocks noChangeAspect="1"/>
          </p:cNvPicPr>
          <p:nvPr/>
        </p:nvPicPr>
        <p:blipFill>
          <a:blip r:embed="rId2"/>
          <a:stretch>
            <a:fillRect/>
          </a:stretch>
        </p:blipFill>
        <p:spPr>
          <a:xfrm>
            <a:off x="1311281" y="125267"/>
            <a:ext cx="1597290" cy="1902117"/>
          </a:xfrm>
          <a:prstGeom prst="rect">
            <a:avLst/>
          </a:prstGeom>
        </p:spPr>
      </p:pic>
      <p:sp>
        <p:nvSpPr>
          <p:cNvPr id="5" name="Rectángulo 4">
            <a:extLst>
              <a:ext uri="{FF2B5EF4-FFF2-40B4-BE49-F238E27FC236}">
                <a16:creationId xmlns:a16="http://schemas.microsoft.com/office/drawing/2014/main" id="{D680CE52-7942-4AEB-ABC0-63AD33E3492D}"/>
              </a:ext>
            </a:extLst>
          </p:cNvPr>
          <p:cNvSpPr/>
          <p:nvPr/>
        </p:nvSpPr>
        <p:spPr>
          <a:xfrm>
            <a:off x="3224211" y="506982"/>
            <a:ext cx="6096000" cy="646331"/>
          </a:xfrm>
          <a:prstGeom prst="rect">
            <a:avLst/>
          </a:prstGeom>
        </p:spPr>
        <p:txBody>
          <a:bodyPr>
            <a:spAutoFit/>
          </a:bodyPr>
          <a:lstStyle/>
          <a:p>
            <a:pPr>
              <a:spcBef>
                <a:spcPct val="0"/>
              </a:spcBef>
              <a:buFontTx/>
              <a:buNone/>
            </a:pPr>
            <a:r>
              <a:rPr lang="es-CL" altLang="es-CL" b="1" dirty="0">
                <a:latin typeface="Times New Roman" panose="02020603050405020304" pitchFamily="18" charset="0"/>
                <a:cs typeface="Times New Roman" panose="02020603050405020304" pitchFamily="18" charset="0"/>
              </a:rPr>
              <a:t>Colegio Isabel Riquelme             </a:t>
            </a:r>
          </a:p>
          <a:p>
            <a:pPr>
              <a:spcBef>
                <a:spcPct val="0"/>
              </a:spcBef>
              <a:buFontTx/>
              <a:buNone/>
            </a:pPr>
            <a:r>
              <a:rPr lang="es-CL" altLang="es-CL" b="1" dirty="0">
                <a:latin typeface="Times New Roman" panose="02020603050405020304" pitchFamily="18" charset="0"/>
                <a:cs typeface="Times New Roman" panose="02020603050405020304" pitchFamily="18" charset="0"/>
              </a:rPr>
              <a:t>U.T.P.</a:t>
            </a:r>
          </a:p>
        </p:txBody>
      </p:sp>
    </p:spTree>
    <p:extLst>
      <p:ext uri="{BB962C8B-B14F-4D97-AF65-F5344CB8AC3E}">
        <p14:creationId xmlns:p14="http://schemas.microsoft.com/office/powerpoint/2010/main" val="957374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Vector de stock (libre de regalías) sobre Adolescente escribiendo ...">
            <a:extLst>
              <a:ext uri="{FF2B5EF4-FFF2-40B4-BE49-F238E27FC236}">
                <a16:creationId xmlns:a16="http://schemas.microsoft.com/office/drawing/2014/main" id="{89655DA7-7673-4BBE-A58C-A15AFC72DF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765" y="1154097"/>
            <a:ext cx="5429250" cy="489918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lustración de un chico adolescente sujetando la pluma y el papel ...">
            <a:extLst>
              <a:ext uri="{FF2B5EF4-FFF2-40B4-BE49-F238E27FC236}">
                <a16:creationId xmlns:a16="http://schemas.microsoft.com/office/drawing/2014/main" id="{AF9C3C8E-B1C7-4278-9A37-E8698E30633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63868" y="1216241"/>
            <a:ext cx="4304745" cy="4837036"/>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a:extLst>
              <a:ext uri="{FF2B5EF4-FFF2-40B4-BE49-F238E27FC236}">
                <a16:creationId xmlns:a16="http://schemas.microsoft.com/office/drawing/2014/main" id="{10027747-7DC0-4FE5-85A4-162A5529101A}"/>
              </a:ext>
            </a:extLst>
          </p:cNvPr>
          <p:cNvSpPr txBox="1"/>
          <p:nvPr/>
        </p:nvSpPr>
        <p:spPr>
          <a:xfrm>
            <a:off x="1660124" y="301841"/>
            <a:ext cx="9108489" cy="646331"/>
          </a:xfrm>
          <a:prstGeom prst="rect">
            <a:avLst/>
          </a:prstGeom>
          <a:noFill/>
        </p:spPr>
        <p:txBody>
          <a:bodyPr wrap="square" rtlCol="0">
            <a:spAutoFit/>
          </a:bodyPr>
          <a:lstStyle/>
          <a:p>
            <a:r>
              <a:rPr lang="es-CL" dirty="0"/>
              <a:t>En esta clase nos vamos a sumergir en nuestra persona  y vamos a realizar una autobiografía </a:t>
            </a:r>
          </a:p>
        </p:txBody>
      </p:sp>
    </p:spTree>
    <p:extLst>
      <p:ext uri="{BB962C8B-B14F-4D97-AF65-F5344CB8AC3E}">
        <p14:creationId xmlns:p14="http://schemas.microsoft.com/office/powerpoint/2010/main" val="3203953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89D3F17-1E9A-43C3-9ACB-2C51A7D47ACB}"/>
              </a:ext>
            </a:extLst>
          </p:cNvPr>
          <p:cNvSpPr>
            <a:spLocks noGrp="1"/>
          </p:cNvSpPr>
          <p:nvPr>
            <p:ph type="title"/>
          </p:nvPr>
        </p:nvSpPr>
        <p:spPr>
          <a:xfrm>
            <a:off x="2752723" y="852710"/>
            <a:ext cx="8911687" cy="576595"/>
          </a:xfrm>
        </p:spPr>
        <p:txBody>
          <a:bodyPr>
            <a:normAutofit fontScale="90000"/>
          </a:bodyPr>
          <a:lstStyle/>
          <a:p>
            <a:r>
              <a:rPr lang="es-CL" dirty="0"/>
              <a:t>Autobiografía </a:t>
            </a:r>
          </a:p>
        </p:txBody>
      </p:sp>
      <p:sp>
        <p:nvSpPr>
          <p:cNvPr id="3" name="Marcador de contenido 2">
            <a:extLst>
              <a:ext uri="{FF2B5EF4-FFF2-40B4-BE49-F238E27FC236}">
                <a16:creationId xmlns:a16="http://schemas.microsoft.com/office/drawing/2014/main" id="{FFDCBDFF-8C05-4013-9891-4E1885774FB4}"/>
              </a:ext>
            </a:extLst>
          </p:cNvPr>
          <p:cNvSpPr>
            <a:spLocks noGrp="1"/>
          </p:cNvSpPr>
          <p:nvPr>
            <p:ph idx="1"/>
          </p:nvPr>
        </p:nvSpPr>
        <p:spPr>
          <a:xfrm>
            <a:off x="1435114" y="1547673"/>
            <a:ext cx="9706361" cy="4826493"/>
          </a:xfrm>
        </p:spPr>
        <p:txBody>
          <a:bodyPr>
            <a:normAutofit fontScale="92500"/>
          </a:bodyPr>
          <a:lstStyle/>
          <a:p>
            <a:r>
              <a:rPr lang="es-MX" b="1" dirty="0"/>
              <a:t>Características de la autobiografía.</a:t>
            </a:r>
            <a:endParaRPr lang="es-MX" dirty="0"/>
          </a:p>
          <a:p>
            <a:r>
              <a:rPr lang="es-MX" dirty="0"/>
              <a:t> Es posible resumir las características de la autobiografía de la siguiente manera:-</a:t>
            </a:r>
          </a:p>
          <a:p>
            <a:r>
              <a:rPr lang="es-MX" b="1" dirty="0"/>
              <a:t>Relata la vida del autor:</a:t>
            </a:r>
            <a:endParaRPr lang="es-MX" dirty="0"/>
          </a:p>
          <a:p>
            <a:r>
              <a:rPr lang="es-MX" dirty="0"/>
              <a:t> Se trata casi de una confesión íntima que </a:t>
            </a:r>
            <a:r>
              <a:rPr lang="es-MX" dirty="0" err="1"/>
              <a:t>realizael</a:t>
            </a:r>
            <a:r>
              <a:rPr lang="es-MX" dirty="0"/>
              <a:t> autor de la obra, ya que supone narrar hechos sumamente personales que le ha tocado vivir.</a:t>
            </a:r>
          </a:p>
          <a:p>
            <a:r>
              <a:rPr lang="es-MX" b="1" dirty="0"/>
              <a:t>- El autobiógrafo es autor y protagonista:</a:t>
            </a:r>
            <a:endParaRPr lang="es-MX" dirty="0"/>
          </a:p>
          <a:p>
            <a:r>
              <a:rPr lang="es-MX" dirty="0"/>
              <a:t> Se trata de la principal característica de la autobiografía. El escritor de la obra es al mismo tiempo centro de la misma porque es él quien está relatando su propia historia.</a:t>
            </a:r>
          </a:p>
          <a:p>
            <a:r>
              <a:rPr lang="es-MX" b="1" dirty="0"/>
              <a:t>-Libertad en la estructura y en el lenguaje:</a:t>
            </a:r>
            <a:endParaRPr lang="es-MX" dirty="0"/>
          </a:p>
          <a:p>
            <a:r>
              <a:rPr lang="es-MX" dirty="0"/>
              <a:t> El autor de la obra no está sujeto a una estructura rígida al momento de escribir su autobiografía. La forma de hacerlo depende solo de él mismo. No es obligatorio seguir un determinado orden cronológico en la narración de los acontecimientos. En cuanto al lenguaje empleado se aplica la misma regla. Es decir, todo queda en manos del escritor. Será él quien escoja la manera correcta de expresarse para hablar de su vida.</a:t>
            </a:r>
          </a:p>
          <a:p>
            <a:endParaRPr lang="es-CL" dirty="0"/>
          </a:p>
        </p:txBody>
      </p:sp>
    </p:spTree>
    <p:extLst>
      <p:ext uri="{BB962C8B-B14F-4D97-AF65-F5344CB8AC3E}">
        <p14:creationId xmlns:p14="http://schemas.microsoft.com/office/powerpoint/2010/main" val="33280855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BD9C28EA-21C9-46D3-88F3-C5886FFBAD74}"/>
              </a:ext>
            </a:extLst>
          </p:cNvPr>
          <p:cNvSpPr>
            <a:spLocks noGrp="1"/>
          </p:cNvSpPr>
          <p:nvPr>
            <p:ph idx="1"/>
          </p:nvPr>
        </p:nvSpPr>
        <p:spPr>
          <a:xfrm>
            <a:off x="2495600" y="1700808"/>
            <a:ext cx="7772400" cy="3312368"/>
          </a:xfrm>
        </p:spPr>
        <p:txBody>
          <a:bodyPr/>
          <a:lstStyle/>
          <a:p>
            <a:r>
              <a:rPr lang="es-CL" dirty="0"/>
              <a:t>Ahora nos pondremos a trabajar</a:t>
            </a:r>
            <a:br>
              <a:rPr lang="es-CL" dirty="0"/>
            </a:br>
            <a:r>
              <a:rPr lang="es-CL" dirty="0"/>
              <a:t>Desarrolle a continuación la tarea………….</a:t>
            </a:r>
            <a:br>
              <a:rPr lang="es-CL" dirty="0"/>
            </a:br>
            <a:endParaRPr lang="es-CL" dirty="0"/>
          </a:p>
        </p:txBody>
      </p:sp>
      <p:pic>
        <p:nvPicPr>
          <p:cNvPr id="4" name="Imagen 3">
            <a:extLst>
              <a:ext uri="{FF2B5EF4-FFF2-40B4-BE49-F238E27FC236}">
                <a16:creationId xmlns:a16="http://schemas.microsoft.com/office/drawing/2014/main" id="{EDE8863C-882A-4212-A95C-6276674F9296}"/>
              </a:ext>
            </a:extLst>
          </p:cNvPr>
          <p:cNvPicPr>
            <a:picLocks noChangeAspect="1"/>
          </p:cNvPicPr>
          <p:nvPr/>
        </p:nvPicPr>
        <p:blipFill>
          <a:blip r:embed="rId2"/>
          <a:stretch>
            <a:fillRect/>
          </a:stretch>
        </p:blipFill>
        <p:spPr>
          <a:xfrm>
            <a:off x="5375921" y="3212977"/>
            <a:ext cx="3962743" cy="2292295"/>
          </a:xfrm>
          <a:prstGeom prst="rect">
            <a:avLst/>
          </a:prstGeom>
        </p:spPr>
      </p:pic>
    </p:spTree>
    <p:extLst>
      <p:ext uri="{BB962C8B-B14F-4D97-AF65-F5344CB8AC3E}">
        <p14:creationId xmlns:p14="http://schemas.microsoft.com/office/powerpoint/2010/main" val="5208866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Espiral">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11</TotalTime>
  <Words>259</Words>
  <Application>Microsoft Office PowerPoint</Application>
  <PresentationFormat>Panorámica</PresentationFormat>
  <Paragraphs>18</Paragraphs>
  <Slides>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4</vt:i4>
      </vt:variant>
    </vt:vector>
  </HeadingPairs>
  <TitlesOfParts>
    <vt:vector size="9" baseType="lpstr">
      <vt:lpstr>Arial</vt:lpstr>
      <vt:lpstr>Century Gothic</vt:lpstr>
      <vt:lpstr>Times New Roman</vt:lpstr>
      <vt:lpstr>Wingdings 3</vt:lpstr>
      <vt:lpstr>Espiral</vt:lpstr>
      <vt:lpstr>GUIA DIGITAL 2</vt:lpstr>
      <vt:lpstr>Presentación de PowerPoint</vt:lpstr>
      <vt:lpstr>Autobiografía </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GUIA DIGITAL 2</dc:title>
  <dc:creator>maryte Serrano</dc:creator>
  <cp:lastModifiedBy>UTP-F31</cp:lastModifiedBy>
  <cp:revision>3</cp:revision>
  <dcterms:created xsi:type="dcterms:W3CDTF">2020-04-02T18:12:34Z</dcterms:created>
  <dcterms:modified xsi:type="dcterms:W3CDTF">2020-04-03T00:31:26Z</dcterms:modified>
</cp:coreProperties>
</file>