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6" r:id="rId3"/>
    <p:sldId id="259" r:id="rId4"/>
    <p:sldId id="260" r:id="rId5"/>
    <p:sldId id="26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BED091-CD9F-4E2F-9723-22A898973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5771" y="1331650"/>
            <a:ext cx="7037032" cy="1246157"/>
          </a:xfrm>
        </p:spPr>
        <p:txBody>
          <a:bodyPr/>
          <a:lstStyle/>
          <a:p>
            <a:r>
              <a:rPr lang="es-CL" dirty="0"/>
              <a:t>GUIA DIGITAL 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B9F011-D163-42A5-BAF2-A45475B78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9926" y="2856313"/>
            <a:ext cx="8791575" cy="2869784"/>
          </a:xfrm>
        </p:spPr>
        <p:txBody>
          <a:bodyPr/>
          <a:lstStyle/>
          <a:p>
            <a:r>
              <a:rPr lang="es-CL" b="1" dirty="0">
                <a:solidFill>
                  <a:schemeClr val="tx1"/>
                </a:solidFill>
              </a:rPr>
              <a:t>ASIGNATURA:</a:t>
            </a:r>
            <a:endParaRPr lang="es-CL" dirty="0">
              <a:solidFill>
                <a:schemeClr val="tx1"/>
              </a:solidFill>
            </a:endParaRPr>
          </a:p>
          <a:p>
            <a:r>
              <a:rPr lang="es-CL" b="1" dirty="0">
                <a:solidFill>
                  <a:schemeClr val="tx1"/>
                </a:solidFill>
              </a:rPr>
              <a:t>CURSO: 8° BÁSICO </a:t>
            </a:r>
            <a:endParaRPr lang="es-CL" dirty="0">
              <a:solidFill>
                <a:schemeClr val="tx1"/>
              </a:solidFill>
            </a:endParaRPr>
          </a:p>
          <a:p>
            <a:r>
              <a:rPr lang="es-CL" b="1" dirty="0">
                <a:solidFill>
                  <a:schemeClr val="tx1"/>
                </a:solidFill>
              </a:rPr>
              <a:t>DOCENTE: MARIA TERESA SERRANO </a:t>
            </a:r>
            <a:endParaRPr lang="es-CL" dirty="0">
              <a:solidFill>
                <a:schemeClr val="tx1"/>
              </a:solidFill>
            </a:endParaRPr>
          </a:p>
          <a:p>
            <a:r>
              <a:rPr lang="es-CL" b="1" dirty="0">
                <a:solidFill>
                  <a:schemeClr val="tx1"/>
                </a:solidFill>
              </a:rPr>
              <a:t>Semana:</a:t>
            </a:r>
            <a:r>
              <a:rPr lang="es-CL" dirty="0">
                <a:solidFill>
                  <a:schemeClr val="tx1"/>
                </a:solidFill>
              </a:rPr>
              <a:t> del 06 de Abril al 10 de Abril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CA690AD-2696-4996-BC1A-863488AC6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81" y="125267"/>
            <a:ext cx="1597290" cy="190211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680CE52-7942-4AEB-ABC0-63AD33E3492D}"/>
              </a:ext>
            </a:extLst>
          </p:cNvPr>
          <p:cNvSpPr/>
          <p:nvPr/>
        </p:nvSpPr>
        <p:spPr>
          <a:xfrm>
            <a:off x="3224211" y="5069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CL" alt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Colegio Isabel Riquelme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L" alt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U.T.P.</a:t>
            </a:r>
          </a:p>
        </p:txBody>
      </p:sp>
    </p:spTree>
    <p:extLst>
      <p:ext uri="{BB962C8B-B14F-4D97-AF65-F5344CB8AC3E}">
        <p14:creationId xmlns:p14="http://schemas.microsoft.com/office/powerpoint/2010/main" val="957374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26E44E9-3E0B-432D-987E-507F6AE93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En esta clase trabajaremos con el programa </a:t>
            </a:r>
            <a:r>
              <a:rPr lang="es-CL" dirty="0" err="1"/>
              <a:t>excel</a:t>
            </a:r>
            <a:endParaRPr lang="es-CL" dirty="0"/>
          </a:p>
        </p:txBody>
      </p:sp>
      <p:pic>
        <p:nvPicPr>
          <p:cNvPr id="13" name="Marcador de contenido 12">
            <a:extLst>
              <a:ext uri="{FF2B5EF4-FFF2-40B4-BE49-F238E27FC236}">
                <a16:creationId xmlns:a16="http://schemas.microsoft.com/office/drawing/2014/main" id="{F945362C-70C8-4F1E-B576-55C12E492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8900" y="2249488"/>
            <a:ext cx="7599285" cy="388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8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645A7-A589-476A-A3A0-4A41AD956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UTILIZANDO LAS HERRAMIENTAS DE EXCEL VAMOS A REALIZAR UNA TABLA DE DOBLE ENTRADA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4B7135E-8BD7-4077-8987-C006686C6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2" y="2222855"/>
            <a:ext cx="4291721" cy="354171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DCF5945-AC2A-40AF-8224-5ECE0416F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911" y="2103060"/>
            <a:ext cx="4581617" cy="366150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B752D31-97A2-4BEB-8EEB-E1C4AABEFB04}"/>
              </a:ext>
            </a:extLst>
          </p:cNvPr>
          <p:cNvSpPr txBox="1"/>
          <p:nvPr/>
        </p:nvSpPr>
        <p:spPr>
          <a:xfrm>
            <a:off x="6187736" y="6107837"/>
            <a:ext cx="493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LUEGO SELECCIONAMOS LA TABLA</a:t>
            </a:r>
          </a:p>
        </p:txBody>
      </p:sp>
    </p:spTree>
    <p:extLst>
      <p:ext uri="{BB962C8B-B14F-4D97-AF65-F5344CB8AC3E}">
        <p14:creationId xmlns:p14="http://schemas.microsoft.com/office/powerpoint/2010/main" val="1122276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B3C700-1955-4860-8274-4B4AD8BBD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LUEGO VAMOS A LA BARRA DE HERRAMIENTAS,SELECCIONO INSERTAR Y SELECCIONO EL GRAFICO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BC8489D-A825-454D-BE1C-3F8316638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6867" y="2697770"/>
            <a:ext cx="4890935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32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9C28EA-21C9-46D3-88F3-C5886FFBA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5600" y="1700808"/>
            <a:ext cx="7772400" cy="3312368"/>
          </a:xfrm>
        </p:spPr>
        <p:txBody>
          <a:bodyPr/>
          <a:lstStyle/>
          <a:p>
            <a:r>
              <a:rPr lang="es-CL" dirty="0"/>
              <a:t>Ahora nos pondremos a trabajar</a:t>
            </a:r>
            <a:br>
              <a:rPr lang="es-CL" dirty="0"/>
            </a:br>
            <a:r>
              <a:rPr lang="es-CL" dirty="0"/>
              <a:t>Desarrolle a continuación la tarea………….</a:t>
            </a:r>
            <a:br>
              <a:rPr lang="es-CL" dirty="0"/>
            </a:b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E8863C-882A-4212-A95C-6276674F9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921" y="3212977"/>
            <a:ext cx="3962743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8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15</TotalTime>
  <Words>86</Words>
  <Application>Microsoft Office PowerPoint</Application>
  <PresentationFormat>Panorámica</PresentationFormat>
  <Paragraphs>12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Times New Roman</vt:lpstr>
      <vt:lpstr>Trebuchet MS</vt:lpstr>
      <vt:lpstr>Tw Cen MT</vt:lpstr>
      <vt:lpstr>Circuito</vt:lpstr>
      <vt:lpstr>GUIA DIGITAL 2</vt:lpstr>
      <vt:lpstr>En esta clase trabajaremos con el programa excel</vt:lpstr>
      <vt:lpstr>UTILIZANDO LAS HERRAMIENTAS DE EXCEL VAMOS A REALIZAR UNA TABLA DE DOBLE ENTRADA</vt:lpstr>
      <vt:lpstr>LUEGO VAMOS A LA BARRA DE HERRAMIENTAS,SELECCIONO INSERTAR Y SELECCIONO EL GRAFICO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GUIA DIGITAL 2</dc:title>
  <dc:creator>maryte Serrano</dc:creator>
  <cp:lastModifiedBy>UTP-F31</cp:lastModifiedBy>
  <cp:revision>2</cp:revision>
  <dcterms:created xsi:type="dcterms:W3CDTF">2020-04-02T18:24:01Z</dcterms:created>
  <dcterms:modified xsi:type="dcterms:W3CDTF">2020-04-03T00:41:39Z</dcterms:modified>
</cp:coreProperties>
</file>