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3" r:id="rId3"/>
    <p:sldId id="298" r:id="rId4"/>
    <p:sldId id="301" r:id="rId5"/>
    <p:sldId id="304" r:id="rId6"/>
    <p:sldId id="310" r:id="rId7"/>
    <p:sldId id="303" r:id="rId8"/>
    <p:sldId id="257" r:id="rId9"/>
    <p:sldId id="275" r:id="rId10"/>
    <p:sldId id="308" r:id="rId11"/>
    <p:sldId id="311" r:id="rId12"/>
    <p:sldId id="305" r:id="rId13"/>
    <p:sldId id="309" r:id="rId14"/>
  </p:sldIdLst>
  <p:sldSz cx="9144000" cy="5715000" type="screen16x1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E8"/>
    <a:srgbClr val="E82499"/>
    <a:srgbClr val="CC9900"/>
    <a:srgbClr val="FF9900"/>
    <a:srgbClr val="FFCC00"/>
    <a:srgbClr val="98E709"/>
    <a:srgbClr val="CE2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5341" autoAdjust="0"/>
  </p:normalViewPr>
  <p:slideViewPr>
    <p:cSldViewPr>
      <p:cViewPr varScale="1">
        <p:scale>
          <a:sx n="84" d="100"/>
          <a:sy n="84" d="100"/>
        </p:scale>
        <p:origin x="-924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BA24AE-7305-424E-9DCD-B71E994B74DD}" type="doc">
      <dgm:prSet loTypeId="urn:microsoft.com/office/officeart/2005/8/layout/hList7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B6AE28E-6B82-4344-A50E-B82A4FB9C4D8}">
      <dgm:prSet phldrT="[Texto]" custT="1"/>
      <dgm:spPr/>
      <dgm:t>
        <a:bodyPr/>
        <a:lstStyle/>
        <a:p>
          <a:r>
            <a:rPr lang="es-CL" sz="1800" b="1" dirty="0"/>
            <a:t>Fracaso y fobia escolar</a:t>
          </a:r>
        </a:p>
      </dgm:t>
    </dgm:pt>
    <dgm:pt modelId="{877D230B-1E3A-4B30-AA0C-132058CF5EAA}" type="parTrans" cxnId="{C67DF7E1-ACB1-4BFE-BEFA-4E6370FD936F}">
      <dgm:prSet/>
      <dgm:spPr/>
      <dgm:t>
        <a:bodyPr/>
        <a:lstStyle/>
        <a:p>
          <a:endParaRPr lang="es-CL" sz="2000"/>
        </a:p>
      </dgm:t>
    </dgm:pt>
    <dgm:pt modelId="{04531B61-5485-461F-97A1-EAF8BA8E29A4}" type="sibTrans" cxnId="{C67DF7E1-ACB1-4BFE-BEFA-4E6370FD936F}">
      <dgm:prSet/>
      <dgm:spPr/>
      <dgm:t>
        <a:bodyPr/>
        <a:lstStyle/>
        <a:p>
          <a:endParaRPr lang="es-CL" sz="2000"/>
        </a:p>
      </dgm:t>
    </dgm:pt>
    <dgm:pt modelId="{4731CF67-5BBC-40F1-9D2E-3127B51CF623}">
      <dgm:prSet phldrT="[Texto]" custT="1"/>
      <dgm:spPr/>
      <dgm:t>
        <a:bodyPr/>
        <a:lstStyle/>
        <a:p>
          <a:r>
            <a:rPr lang="es-CL" sz="1800" b="1" dirty="0"/>
            <a:t>Ansiedad y depresión </a:t>
          </a:r>
        </a:p>
      </dgm:t>
    </dgm:pt>
    <dgm:pt modelId="{EC6B8798-0F59-4C5A-B7C3-65151EEF15E3}" type="parTrans" cxnId="{BAD4D58B-C78A-44D3-A8EA-BBE6B2E2D0FE}">
      <dgm:prSet/>
      <dgm:spPr/>
      <dgm:t>
        <a:bodyPr/>
        <a:lstStyle/>
        <a:p>
          <a:endParaRPr lang="es-CL" sz="2000"/>
        </a:p>
      </dgm:t>
    </dgm:pt>
    <dgm:pt modelId="{A982D1B0-1D3A-449F-89DA-CC77199D0D01}" type="sibTrans" cxnId="{BAD4D58B-C78A-44D3-A8EA-BBE6B2E2D0FE}">
      <dgm:prSet/>
      <dgm:spPr/>
      <dgm:t>
        <a:bodyPr/>
        <a:lstStyle/>
        <a:p>
          <a:endParaRPr lang="es-CL" sz="2000"/>
        </a:p>
      </dgm:t>
    </dgm:pt>
    <dgm:pt modelId="{07BFA496-5F3F-4C9F-8115-9B5091810444}">
      <dgm:prSet phldrT="[Texto]" custT="1"/>
      <dgm:spPr/>
      <dgm:t>
        <a:bodyPr/>
        <a:lstStyle/>
        <a:p>
          <a:r>
            <a:rPr lang="es-CL" sz="1800" b="1" dirty="0"/>
            <a:t>Déficit de autoestima</a:t>
          </a:r>
        </a:p>
      </dgm:t>
    </dgm:pt>
    <dgm:pt modelId="{30FC3371-8D7C-402F-8770-4BD9AF50CEC1}" type="parTrans" cxnId="{1FB7DEB2-E81C-4E11-A49C-E5CA58879C3F}">
      <dgm:prSet/>
      <dgm:spPr/>
      <dgm:t>
        <a:bodyPr/>
        <a:lstStyle/>
        <a:p>
          <a:endParaRPr lang="es-CL" sz="2000"/>
        </a:p>
      </dgm:t>
    </dgm:pt>
    <dgm:pt modelId="{B92C0B64-27AA-45AA-AF3E-1519EE7FBED8}" type="sibTrans" cxnId="{1FB7DEB2-E81C-4E11-A49C-E5CA58879C3F}">
      <dgm:prSet/>
      <dgm:spPr/>
      <dgm:t>
        <a:bodyPr/>
        <a:lstStyle/>
        <a:p>
          <a:endParaRPr lang="es-CL" sz="2000"/>
        </a:p>
      </dgm:t>
    </dgm:pt>
    <dgm:pt modelId="{4A4E9B8F-952C-4DD9-A990-7ADE4AC0EB00}">
      <dgm:prSet phldrT="[Texto]" custT="1"/>
      <dgm:spPr/>
      <dgm:t>
        <a:bodyPr/>
        <a:lstStyle/>
        <a:p>
          <a:r>
            <a:rPr lang="es-CL" sz="1800" b="1" dirty="0"/>
            <a:t>Bajo deseo de logro educativo </a:t>
          </a:r>
        </a:p>
      </dgm:t>
    </dgm:pt>
    <dgm:pt modelId="{2F2D5EA9-C5F9-42FC-A6BF-51B10AE676DD}" type="parTrans" cxnId="{DB992C06-81AE-41AB-82E4-14B31B2A2C58}">
      <dgm:prSet/>
      <dgm:spPr/>
      <dgm:t>
        <a:bodyPr/>
        <a:lstStyle/>
        <a:p>
          <a:endParaRPr lang="es-CL" sz="2000"/>
        </a:p>
      </dgm:t>
    </dgm:pt>
    <dgm:pt modelId="{40E75647-C614-47D3-BF64-13F896D08ABC}" type="sibTrans" cxnId="{DB992C06-81AE-41AB-82E4-14B31B2A2C58}">
      <dgm:prSet/>
      <dgm:spPr/>
      <dgm:t>
        <a:bodyPr/>
        <a:lstStyle/>
        <a:p>
          <a:endParaRPr lang="es-CL" sz="2000"/>
        </a:p>
      </dgm:t>
    </dgm:pt>
    <dgm:pt modelId="{0AC35C16-EBB0-4883-ADBC-C9EAFA611BC5}">
      <dgm:prSet phldrT="[Texto]" custT="1"/>
      <dgm:spPr/>
      <dgm:t>
        <a:bodyPr/>
        <a:lstStyle/>
        <a:p>
          <a:r>
            <a:rPr lang="es-CL" sz="1800" b="1" dirty="0"/>
            <a:t>Suicidio</a:t>
          </a:r>
          <a:r>
            <a:rPr lang="es-CL" sz="1800" dirty="0"/>
            <a:t> </a:t>
          </a:r>
        </a:p>
      </dgm:t>
    </dgm:pt>
    <dgm:pt modelId="{0B18AA56-BB32-4125-9623-4CC519042F33}" type="parTrans" cxnId="{085E0898-0329-4B00-8350-F49C9AC953BE}">
      <dgm:prSet/>
      <dgm:spPr/>
      <dgm:t>
        <a:bodyPr/>
        <a:lstStyle/>
        <a:p>
          <a:endParaRPr lang="es-CL" sz="2000"/>
        </a:p>
      </dgm:t>
    </dgm:pt>
    <dgm:pt modelId="{3825C4FE-0747-4E7D-96E4-C25326804266}" type="sibTrans" cxnId="{085E0898-0329-4B00-8350-F49C9AC953BE}">
      <dgm:prSet/>
      <dgm:spPr/>
      <dgm:t>
        <a:bodyPr/>
        <a:lstStyle/>
        <a:p>
          <a:endParaRPr lang="es-CL" sz="2000"/>
        </a:p>
      </dgm:t>
    </dgm:pt>
    <dgm:pt modelId="{3300C498-078E-4D24-A1C2-456E05D44C2D}" type="pres">
      <dgm:prSet presAssocID="{CDBA24AE-7305-424E-9DCD-B71E994B74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EF6C547-812F-4C1B-895B-56705C51FBB7}" type="pres">
      <dgm:prSet presAssocID="{CDBA24AE-7305-424E-9DCD-B71E994B74DD}" presName="fgShape" presStyleLbl="fgShp" presStyleIdx="0" presStyleCnt="1"/>
      <dgm:spPr/>
    </dgm:pt>
    <dgm:pt modelId="{A9898B6C-8DA9-43EE-B09B-7FF68ECFC88A}" type="pres">
      <dgm:prSet presAssocID="{CDBA24AE-7305-424E-9DCD-B71E994B74DD}" presName="linComp" presStyleCnt="0"/>
      <dgm:spPr/>
    </dgm:pt>
    <dgm:pt modelId="{338B3241-873D-4C9F-89E5-89FD3A79E2AD}" type="pres">
      <dgm:prSet presAssocID="{FB6AE28E-6B82-4344-A50E-B82A4FB9C4D8}" presName="compNode" presStyleCnt="0"/>
      <dgm:spPr/>
    </dgm:pt>
    <dgm:pt modelId="{D3231087-CCC9-47CB-A651-03CD3F0C8868}" type="pres">
      <dgm:prSet presAssocID="{FB6AE28E-6B82-4344-A50E-B82A4FB9C4D8}" presName="bkgdShape" presStyleLbl="node1" presStyleIdx="0" presStyleCnt="5"/>
      <dgm:spPr/>
      <dgm:t>
        <a:bodyPr/>
        <a:lstStyle/>
        <a:p>
          <a:endParaRPr lang="es-CL"/>
        </a:p>
      </dgm:t>
    </dgm:pt>
    <dgm:pt modelId="{1E087E1C-7314-4B3D-B8FC-D01DBD1EE679}" type="pres">
      <dgm:prSet presAssocID="{FB6AE28E-6B82-4344-A50E-B82A4FB9C4D8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AAC76E-93B8-41E1-A833-DCEE7B0C2BE7}" type="pres">
      <dgm:prSet presAssocID="{FB6AE28E-6B82-4344-A50E-B82A4FB9C4D8}" presName="invisiNode" presStyleLbl="node1" presStyleIdx="0" presStyleCnt="5"/>
      <dgm:spPr/>
    </dgm:pt>
    <dgm:pt modelId="{8C1F0B73-6C0A-4402-ABAF-EA9BC8035DEC}" type="pres">
      <dgm:prSet presAssocID="{FB6AE28E-6B82-4344-A50E-B82A4FB9C4D8}" presName="imagNode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18A51F2D-E9E4-4993-85E9-528C7B5B05BC}" type="pres">
      <dgm:prSet presAssocID="{04531B61-5485-461F-97A1-EAF8BA8E29A4}" presName="sibTrans" presStyleLbl="sibTrans2D1" presStyleIdx="0" presStyleCnt="0"/>
      <dgm:spPr/>
      <dgm:t>
        <a:bodyPr/>
        <a:lstStyle/>
        <a:p>
          <a:endParaRPr lang="es-CL"/>
        </a:p>
      </dgm:t>
    </dgm:pt>
    <dgm:pt modelId="{FDA9EF98-B074-475B-8A5F-6FBDF0818373}" type="pres">
      <dgm:prSet presAssocID="{4731CF67-5BBC-40F1-9D2E-3127B51CF623}" presName="compNode" presStyleCnt="0"/>
      <dgm:spPr/>
    </dgm:pt>
    <dgm:pt modelId="{6BB3E747-93E5-46B5-8F67-5E08D67426B9}" type="pres">
      <dgm:prSet presAssocID="{4731CF67-5BBC-40F1-9D2E-3127B51CF623}" presName="bkgdShape" presStyleLbl="node1" presStyleIdx="1" presStyleCnt="5"/>
      <dgm:spPr/>
      <dgm:t>
        <a:bodyPr/>
        <a:lstStyle/>
        <a:p>
          <a:endParaRPr lang="es-CL"/>
        </a:p>
      </dgm:t>
    </dgm:pt>
    <dgm:pt modelId="{8ED4EF24-FB0E-4F57-A8A9-150660AEF4CE}" type="pres">
      <dgm:prSet presAssocID="{4731CF67-5BBC-40F1-9D2E-3127B51CF623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7FBFD00-2EB8-4F3B-A86D-9AAF00E87702}" type="pres">
      <dgm:prSet presAssocID="{4731CF67-5BBC-40F1-9D2E-3127B51CF623}" presName="invisiNode" presStyleLbl="node1" presStyleIdx="1" presStyleCnt="5"/>
      <dgm:spPr/>
    </dgm:pt>
    <dgm:pt modelId="{36B9B1E2-D1D2-495F-8A02-69C3CE968BAA}" type="pres">
      <dgm:prSet presAssocID="{4731CF67-5BBC-40F1-9D2E-3127B51CF623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  <dgm:t>
        <a:bodyPr/>
        <a:lstStyle/>
        <a:p>
          <a:endParaRPr lang="es-CL"/>
        </a:p>
      </dgm:t>
    </dgm:pt>
    <dgm:pt modelId="{770DC89B-F17A-4126-984B-AA897602E80D}" type="pres">
      <dgm:prSet presAssocID="{A982D1B0-1D3A-449F-89DA-CC77199D0D01}" presName="sibTrans" presStyleLbl="sibTrans2D1" presStyleIdx="0" presStyleCnt="0"/>
      <dgm:spPr/>
      <dgm:t>
        <a:bodyPr/>
        <a:lstStyle/>
        <a:p>
          <a:endParaRPr lang="es-CL"/>
        </a:p>
      </dgm:t>
    </dgm:pt>
    <dgm:pt modelId="{984CAD74-4B3F-4607-8F29-3B76D156D898}" type="pres">
      <dgm:prSet presAssocID="{07BFA496-5F3F-4C9F-8115-9B5091810444}" presName="compNode" presStyleCnt="0"/>
      <dgm:spPr/>
    </dgm:pt>
    <dgm:pt modelId="{5374378F-0881-488C-9A03-EDB52BF262E8}" type="pres">
      <dgm:prSet presAssocID="{07BFA496-5F3F-4C9F-8115-9B5091810444}" presName="bkgdShape" presStyleLbl="node1" presStyleIdx="2" presStyleCnt="5"/>
      <dgm:spPr/>
      <dgm:t>
        <a:bodyPr/>
        <a:lstStyle/>
        <a:p>
          <a:endParaRPr lang="es-CL"/>
        </a:p>
      </dgm:t>
    </dgm:pt>
    <dgm:pt modelId="{1BE7C840-2BB5-4EE5-9CDF-38CB76F8436A}" type="pres">
      <dgm:prSet presAssocID="{07BFA496-5F3F-4C9F-8115-9B5091810444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7B03C1-63DF-45D3-8DED-5EFE0ECDA4CE}" type="pres">
      <dgm:prSet presAssocID="{07BFA496-5F3F-4C9F-8115-9B5091810444}" presName="invisiNode" presStyleLbl="node1" presStyleIdx="2" presStyleCnt="5"/>
      <dgm:spPr/>
    </dgm:pt>
    <dgm:pt modelId="{86303965-CBE0-4B20-AB10-5811B88FB377}" type="pres">
      <dgm:prSet presAssocID="{07BFA496-5F3F-4C9F-8115-9B5091810444}" presName="imagNode" presStyleLbl="fgImgPlace1" presStyleIdx="2" presStyleCnt="5" custLinFactNeighborY="365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  <dgm:t>
        <a:bodyPr/>
        <a:lstStyle/>
        <a:p>
          <a:endParaRPr lang="es-CL"/>
        </a:p>
      </dgm:t>
    </dgm:pt>
    <dgm:pt modelId="{3A417249-D57B-4EE3-B36F-4A83895BF5DC}" type="pres">
      <dgm:prSet presAssocID="{B92C0B64-27AA-45AA-AF3E-1519EE7FBED8}" presName="sibTrans" presStyleLbl="sibTrans2D1" presStyleIdx="0" presStyleCnt="0"/>
      <dgm:spPr/>
      <dgm:t>
        <a:bodyPr/>
        <a:lstStyle/>
        <a:p>
          <a:endParaRPr lang="es-CL"/>
        </a:p>
      </dgm:t>
    </dgm:pt>
    <dgm:pt modelId="{A713E5CF-949E-439C-899E-EA44128EEEB9}" type="pres">
      <dgm:prSet presAssocID="{4A4E9B8F-952C-4DD9-A990-7ADE4AC0EB00}" presName="compNode" presStyleCnt="0"/>
      <dgm:spPr/>
    </dgm:pt>
    <dgm:pt modelId="{B0750292-5B5A-4A06-A0DD-90ED865F454A}" type="pres">
      <dgm:prSet presAssocID="{4A4E9B8F-952C-4DD9-A990-7ADE4AC0EB00}" presName="bkgdShape" presStyleLbl="node1" presStyleIdx="3" presStyleCnt="5"/>
      <dgm:spPr/>
      <dgm:t>
        <a:bodyPr/>
        <a:lstStyle/>
        <a:p>
          <a:endParaRPr lang="es-CL"/>
        </a:p>
      </dgm:t>
    </dgm:pt>
    <dgm:pt modelId="{6D417E40-D224-4D0C-A7E4-E7E96C8D6B6A}" type="pres">
      <dgm:prSet presAssocID="{4A4E9B8F-952C-4DD9-A990-7ADE4AC0EB00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C39188D-9101-43E7-A24B-D5C97F65B706}" type="pres">
      <dgm:prSet presAssocID="{4A4E9B8F-952C-4DD9-A990-7ADE4AC0EB00}" presName="invisiNode" presStyleLbl="node1" presStyleIdx="3" presStyleCnt="5"/>
      <dgm:spPr/>
    </dgm:pt>
    <dgm:pt modelId="{20906239-FCC3-4BA0-B101-6B69592FE1DF}" type="pres">
      <dgm:prSet presAssocID="{4A4E9B8F-952C-4DD9-A990-7ADE4AC0EB00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es-CL"/>
        </a:p>
      </dgm:t>
    </dgm:pt>
    <dgm:pt modelId="{A2110940-A798-4786-BD1A-D79722D5FAC5}" type="pres">
      <dgm:prSet presAssocID="{40E75647-C614-47D3-BF64-13F896D08ABC}" presName="sibTrans" presStyleLbl="sibTrans2D1" presStyleIdx="0" presStyleCnt="0"/>
      <dgm:spPr/>
      <dgm:t>
        <a:bodyPr/>
        <a:lstStyle/>
        <a:p>
          <a:endParaRPr lang="es-CL"/>
        </a:p>
      </dgm:t>
    </dgm:pt>
    <dgm:pt modelId="{96478F00-BBBD-48D2-8E18-8A3B7FFD772A}" type="pres">
      <dgm:prSet presAssocID="{0AC35C16-EBB0-4883-ADBC-C9EAFA611BC5}" presName="compNode" presStyleCnt="0"/>
      <dgm:spPr/>
    </dgm:pt>
    <dgm:pt modelId="{A914B023-1CE0-4A67-8FC4-F03285EF4F9A}" type="pres">
      <dgm:prSet presAssocID="{0AC35C16-EBB0-4883-ADBC-C9EAFA611BC5}" presName="bkgdShape" presStyleLbl="node1" presStyleIdx="4" presStyleCnt="5" custLinFactNeighborX="-128"/>
      <dgm:spPr/>
      <dgm:t>
        <a:bodyPr/>
        <a:lstStyle/>
        <a:p>
          <a:endParaRPr lang="es-CL"/>
        </a:p>
      </dgm:t>
    </dgm:pt>
    <dgm:pt modelId="{D4DA644C-19B1-4E90-93D3-2136C5B91233}" type="pres">
      <dgm:prSet presAssocID="{0AC35C16-EBB0-4883-ADBC-C9EAFA611BC5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671555D-F56C-40DD-B944-6B8186F8CE1F}" type="pres">
      <dgm:prSet presAssocID="{0AC35C16-EBB0-4883-ADBC-C9EAFA611BC5}" presName="invisiNode" presStyleLbl="node1" presStyleIdx="4" presStyleCnt="5"/>
      <dgm:spPr/>
    </dgm:pt>
    <dgm:pt modelId="{010E914F-2E39-42BE-B5EC-87131DE5765E}" type="pres">
      <dgm:prSet presAssocID="{0AC35C16-EBB0-4883-ADBC-C9EAFA611BC5}" presName="imagNode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  <dgm:t>
        <a:bodyPr/>
        <a:lstStyle/>
        <a:p>
          <a:endParaRPr lang="es-CL"/>
        </a:p>
      </dgm:t>
    </dgm:pt>
  </dgm:ptLst>
  <dgm:cxnLst>
    <dgm:cxn modelId="{1FB7DEB2-E81C-4E11-A49C-E5CA58879C3F}" srcId="{CDBA24AE-7305-424E-9DCD-B71E994B74DD}" destId="{07BFA496-5F3F-4C9F-8115-9B5091810444}" srcOrd="2" destOrd="0" parTransId="{30FC3371-8D7C-402F-8770-4BD9AF50CEC1}" sibTransId="{B92C0B64-27AA-45AA-AF3E-1519EE7FBED8}"/>
    <dgm:cxn modelId="{565E83B2-0FAC-4926-A5CC-7DF8A6DC348C}" type="presOf" srcId="{0AC35C16-EBB0-4883-ADBC-C9EAFA611BC5}" destId="{D4DA644C-19B1-4E90-93D3-2136C5B91233}" srcOrd="1" destOrd="0" presId="urn:microsoft.com/office/officeart/2005/8/layout/hList7"/>
    <dgm:cxn modelId="{DB992C06-81AE-41AB-82E4-14B31B2A2C58}" srcId="{CDBA24AE-7305-424E-9DCD-B71E994B74DD}" destId="{4A4E9B8F-952C-4DD9-A990-7ADE4AC0EB00}" srcOrd="3" destOrd="0" parTransId="{2F2D5EA9-C5F9-42FC-A6BF-51B10AE676DD}" sibTransId="{40E75647-C614-47D3-BF64-13F896D08ABC}"/>
    <dgm:cxn modelId="{0B96BFE6-A599-48C6-8064-2564B3BE87F3}" type="presOf" srcId="{4731CF67-5BBC-40F1-9D2E-3127B51CF623}" destId="{8ED4EF24-FB0E-4F57-A8A9-150660AEF4CE}" srcOrd="1" destOrd="0" presId="urn:microsoft.com/office/officeart/2005/8/layout/hList7"/>
    <dgm:cxn modelId="{3A9D3053-9D96-45F5-BCB3-4D93CBAC64EB}" type="presOf" srcId="{04531B61-5485-461F-97A1-EAF8BA8E29A4}" destId="{18A51F2D-E9E4-4993-85E9-528C7B5B05BC}" srcOrd="0" destOrd="0" presId="urn:microsoft.com/office/officeart/2005/8/layout/hList7"/>
    <dgm:cxn modelId="{AB8F7342-C9CA-4D46-A885-CCD1078B9FA1}" type="presOf" srcId="{A982D1B0-1D3A-449F-89DA-CC77199D0D01}" destId="{770DC89B-F17A-4126-984B-AA897602E80D}" srcOrd="0" destOrd="0" presId="urn:microsoft.com/office/officeart/2005/8/layout/hList7"/>
    <dgm:cxn modelId="{9EE3D1DC-973F-4686-A122-4CCA53D1C43B}" type="presOf" srcId="{FB6AE28E-6B82-4344-A50E-B82A4FB9C4D8}" destId="{1E087E1C-7314-4B3D-B8FC-D01DBD1EE679}" srcOrd="1" destOrd="0" presId="urn:microsoft.com/office/officeart/2005/8/layout/hList7"/>
    <dgm:cxn modelId="{26A2FF02-D742-4459-8EC1-07751F71221D}" type="presOf" srcId="{4A4E9B8F-952C-4DD9-A990-7ADE4AC0EB00}" destId="{6D417E40-D224-4D0C-A7E4-E7E96C8D6B6A}" srcOrd="1" destOrd="0" presId="urn:microsoft.com/office/officeart/2005/8/layout/hList7"/>
    <dgm:cxn modelId="{DA44AE01-27A5-4C96-A56C-8F6457E5979D}" type="presOf" srcId="{07BFA496-5F3F-4C9F-8115-9B5091810444}" destId="{5374378F-0881-488C-9A03-EDB52BF262E8}" srcOrd="0" destOrd="0" presId="urn:microsoft.com/office/officeart/2005/8/layout/hList7"/>
    <dgm:cxn modelId="{E08921B9-7427-4757-AE3D-9D27C5BF07F1}" type="presOf" srcId="{0AC35C16-EBB0-4883-ADBC-C9EAFA611BC5}" destId="{A914B023-1CE0-4A67-8FC4-F03285EF4F9A}" srcOrd="0" destOrd="0" presId="urn:microsoft.com/office/officeart/2005/8/layout/hList7"/>
    <dgm:cxn modelId="{79E95A0E-D48F-4720-A6EB-2FDA732A5F87}" type="presOf" srcId="{B92C0B64-27AA-45AA-AF3E-1519EE7FBED8}" destId="{3A417249-D57B-4EE3-B36F-4A83895BF5DC}" srcOrd="0" destOrd="0" presId="urn:microsoft.com/office/officeart/2005/8/layout/hList7"/>
    <dgm:cxn modelId="{46F0C583-EA96-47EB-9DEF-FDEEE397968A}" type="presOf" srcId="{40E75647-C614-47D3-BF64-13F896D08ABC}" destId="{A2110940-A798-4786-BD1A-D79722D5FAC5}" srcOrd="0" destOrd="0" presId="urn:microsoft.com/office/officeart/2005/8/layout/hList7"/>
    <dgm:cxn modelId="{085E0898-0329-4B00-8350-F49C9AC953BE}" srcId="{CDBA24AE-7305-424E-9DCD-B71E994B74DD}" destId="{0AC35C16-EBB0-4883-ADBC-C9EAFA611BC5}" srcOrd="4" destOrd="0" parTransId="{0B18AA56-BB32-4125-9623-4CC519042F33}" sibTransId="{3825C4FE-0747-4E7D-96E4-C25326804266}"/>
    <dgm:cxn modelId="{050F4CD2-A455-4D1C-91A6-0FE993728D79}" type="presOf" srcId="{CDBA24AE-7305-424E-9DCD-B71E994B74DD}" destId="{3300C498-078E-4D24-A1C2-456E05D44C2D}" srcOrd="0" destOrd="0" presId="urn:microsoft.com/office/officeart/2005/8/layout/hList7"/>
    <dgm:cxn modelId="{CEDBC807-6540-4C1C-AF91-1B653C0E70A5}" type="presOf" srcId="{07BFA496-5F3F-4C9F-8115-9B5091810444}" destId="{1BE7C840-2BB5-4EE5-9CDF-38CB76F8436A}" srcOrd="1" destOrd="0" presId="urn:microsoft.com/office/officeart/2005/8/layout/hList7"/>
    <dgm:cxn modelId="{C67DF7E1-ACB1-4BFE-BEFA-4E6370FD936F}" srcId="{CDBA24AE-7305-424E-9DCD-B71E994B74DD}" destId="{FB6AE28E-6B82-4344-A50E-B82A4FB9C4D8}" srcOrd="0" destOrd="0" parTransId="{877D230B-1E3A-4B30-AA0C-132058CF5EAA}" sibTransId="{04531B61-5485-461F-97A1-EAF8BA8E29A4}"/>
    <dgm:cxn modelId="{D706B298-E837-4746-927C-651721815C64}" type="presOf" srcId="{FB6AE28E-6B82-4344-A50E-B82A4FB9C4D8}" destId="{D3231087-CCC9-47CB-A651-03CD3F0C8868}" srcOrd="0" destOrd="0" presId="urn:microsoft.com/office/officeart/2005/8/layout/hList7"/>
    <dgm:cxn modelId="{BAD4D58B-C78A-44D3-A8EA-BBE6B2E2D0FE}" srcId="{CDBA24AE-7305-424E-9DCD-B71E994B74DD}" destId="{4731CF67-5BBC-40F1-9D2E-3127B51CF623}" srcOrd="1" destOrd="0" parTransId="{EC6B8798-0F59-4C5A-B7C3-65151EEF15E3}" sibTransId="{A982D1B0-1D3A-449F-89DA-CC77199D0D01}"/>
    <dgm:cxn modelId="{5B00476F-CD87-4E47-8B50-A994A55232B0}" type="presOf" srcId="{4A4E9B8F-952C-4DD9-A990-7ADE4AC0EB00}" destId="{B0750292-5B5A-4A06-A0DD-90ED865F454A}" srcOrd="0" destOrd="0" presId="urn:microsoft.com/office/officeart/2005/8/layout/hList7"/>
    <dgm:cxn modelId="{F64957E5-4B3F-4FC1-9E83-EE87653F3A2B}" type="presOf" srcId="{4731CF67-5BBC-40F1-9D2E-3127B51CF623}" destId="{6BB3E747-93E5-46B5-8F67-5E08D67426B9}" srcOrd="0" destOrd="0" presId="urn:microsoft.com/office/officeart/2005/8/layout/hList7"/>
    <dgm:cxn modelId="{BC1E89BA-4221-4B10-A555-00B096F963BE}" type="presParOf" srcId="{3300C498-078E-4D24-A1C2-456E05D44C2D}" destId="{0EF6C547-812F-4C1B-895B-56705C51FBB7}" srcOrd="0" destOrd="0" presId="urn:microsoft.com/office/officeart/2005/8/layout/hList7"/>
    <dgm:cxn modelId="{7876E81C-472B-4237-B1DE-2DC27F0EC0FB}" type="presParOf" srcId="{3300C498-078E-4D24-A1C2-456E05D44C2D}" destId="{A9898B6C-8DA9-43EE-B09B-7FF68ECFC88A}" srcOrd="1" destOrd="0" presId="urn:microsoft.com/office/officeart/2005/8/layout/hList7"/>
    <dgm:cxn modelId="{44647FF2-A3C4-44F1-AF44-CE8607A07A1B}" type="presParOf" srcId="{A9898B6C-8DA9-43EE-B09B-7FF68ECFC88A}" destId="{338B3241-873D-4C9F-89E5-89FD3A79E2AD}" srcOrd="0" destOrd="0" presId="urn:microsoft.com/office/officeart/2005/8/layout/hList7"/>
    <dgm:cxn modelId="{002D729D-F749-4109-A1F3-0EDDE178DA0D}" type="presParOf" srcId="{338B3241-873D-4C9F-89E5-89FD3A79E2AD}" destId="{D3231087-CCC9-47CB-A651-03CD3F0C8868}" srcOrd="0" destOrd="0" presId="urn:microsoft.com/office/officeart/2005/8/layout/hList7"/>
    <dgm:cxn modelId="{713CFDD9-2507-487E-92DB-FC8065D2F15A}" type="presParOf" srcId="{338B3241-873D-4C9F-89E5-89FD3A79E2AD}" destId="{1E087E1C-7314-4B3D-B8FC-D01DBD1EE679}" srcOrd="1" destOrd="0" presId="urn:microsoft.com/office/officeart/2005/8/layout/hList7"/>
    <dgm:cxn modelId="{4B62BE77-DA80-4393-8649-4E9A1A8A8B88}" type="presParOf" srcId="{338B3241-873D-4C9F-89E5-89FD3A79E2AD}" destId="{75AAC76E-93B8-41E1-A833-DCEE7B0C2BE7}" srcOrd="2" destOrd="0" presId="urn:microsoft.com/office/officeart/2005/8/layout/hList7"/>
    <dgm:cxn modelId="{2D093B42-0A9A-4E3F-A4F4-15597DF02FF7}" type="presParOf" srcId="{338B3241-873D-4C9F-89E5-89FD3A79E2AD}" destId="{8C1F0B73-6C0A-4402-ABAF-EA9BC8035DEC}" srcOrd="3" destOrd="0" presId="urn:microsoft.com/office/officeart/2005/8/layout/hList7"/>
    <dgm:cxn modelId="{073F5FC9-C489-4307-8555-1035E598D846}" type="presParOf" srcId="{A9898B6C-8DA9-43EE-B09B-7FF68ECFC88A}" destId="{18A51F2D-E9E4-4993-85E9-528C7B5B05BC}" srcOrd="1" destOrd="0" presId="urn:microsoft.com/office/officeart/2005/8/layout/hList7"/>
    <dgm:cxn modelId="{1C4AB9BE-F8C4-43ED-85F4-ED98B5B35503}" type="presParOf" srcId="{A9898B6C-8DA9-43EE-B09B-7FF68ECFC88A}" destId="{FDA9EF98-B074-475B-8A5F-6FBDF0818373}" srcOrd="2" destOrd="0" presId="urn:microsoft.com/office/officeart/2005/8/layout/hList7"/>
    <dgm:cxn modelId="{CAD7408B-1AAD-4E23-A998-B444B324515C}" type="presParOf" srcId="{FDA9EF98-B074-475B-8A5F-6FBDF0818373}" destId="{6BB3E747-93E5-46B5-8F67-5E08D67426B9}" srcOrd="0" destOrd="0" presId="urn:microsoft.com/office/officeart/2005/8/layout/hList7"/>
    <dgm:cxn modelId="{156D37EE-BDB8-4D05-82CD-6BB0FFA3F1C5}" type="presParOf" srcId="{FDA9EF98-B074-475B-8A5F-6FBDF0818373}" destId="{8ED4EF24-FB0E-4F57-A8A9-150660AEF4CE}" srcOrd="1" destOrd="0" presId="urn:microsoft.com/office/officeart/2005/8/layout/hList7"/>
    <dgm:cxn modelId="{B1EAA32F-4E6C-463A-80D7-9389BAFEDD97}" type="presParOf" srcId="{FDA9EF98-B074-475B-8A5F-6FBDF0818373}" destId="{77FBFD00-2EB8-4F3B-A86D-9AAF00E87702}" srcOrd="2" destOrd="0" presId="urn:microsoft.com/office/officeart/2005/8/layout/hList7"/>
    <dgm:cxn modelId="{6330C63E-D6FD-4D61-9969-BCC2F1A9CC75}" type="presParOf" srcId="{FDA9EF98-B074-475B-8A5F-6FBDF0818373}" destId="{36B9B1E2-D1D2-495F-8A02-69C3CE968BAA}" srcOrd="3" destOrd="0" presId="urn:microsoft.com/office/officeart/2005/8/layout/hList7"/>
    <dgm:cxn modelId="{C5963330-8BB9-4BDB-BD26-5DA81AC4A2C3}" type="presParOf" srcId="{A9898B6C-8DA9-43EE-B09B-7FF68ECFC88A}" destId="{770DC89B-F17A-4126-984B-AA897602E80D}" srcOrd="3" destOrd="0" presId="urn:microsoft.com/office/officeart/2005/8/layout/hList7"/>
    <dgm:cxn modelId="{886E87FB-F8FC-48BD-8529-ABD5D17552E4}" type="presParOf" srcId="{A9898B6C-8DA9-43EE-B09B-7FF68ECFC88A}" destId="{984CAD74-4B3F-4607-8F29-3B76D156D898}" srcOrd="4" destOrd="0" presId="urn:microsoft.com/office/officeart/2005/8/layout/hList7"/>
    <dgm:cxn modelId="{E425E913-C082-42C4-9C6E-E758187F6588}" type="presParOf" srcId="{984CAD74-4B3F-4607-8F29-3B76D156D898}" destId="{5374378F-0881-488C-9A03-EDB52BF262E8}" srcOrd="0" destOrd="0" presId="urn:microsoft.com/office/officeart/2005/8/layout/hList7"/>
    <dgm:cxn modelId="{2C59A6AB-7DCF-4C79-870F-1500C50C3B99}" type="presParOf" srcId="{984CAD74-4B3F-4607-8F29-3B76D156D898}" destId="{1BE7C840-2BB5-4EE5-9CDF-38CB76F8436A}" srcOrd="1" destOrd="0" presId="urn:microsoft.com/office/officeart/2005/8/layout/hList7"/>
    <dgm:cxn modelId="{462A5CF4-92D9-4A38-A4E6-56734147652F}" type="presParOf" srcId="{984CAD74-4B3F-4607-8F29-3B76D156D898}" destId="{FD7B03C1-63DF-45D3-8DED-5EFE0ECDA4CE}" srcOrd="2" destOrd="0" presId="urn:microsoft.com/office/officeart/2005/8/layout/hList7"/>
    <dgm:cxn modelId="{69969607-6EEA-4241-8912-1DE56EEE74AE}" type="presParOf" srcId="{984CAD74-4B3F-4607-8F29-3B76D156D898}" destId="{86303965-CBE0-4B20-AB10-5811B88FB377}" srcOrd="3" destOrd="0" presId="urn:microsoft.com/office/officeart/2005/8/layout/hList7"/>
    <dgm:cxn modelId="{F0C386F8-81D0-46AB-8E46-DBACB48ED8ED}" type="presParOf" srcId="{A9898B6C-8DA9-43EE-B09B-7FF68ECFC88A}" destId="{3A417249-D57B-4EE3-B36F-4A83895BF5DC}" srcOrd="5" destOrd="0" presId="urn:microsoft.com/office/officeart/2005/8/layout/hList7"/>
    <dgm:cxn modelId="{DB095BC6-2630-4F1C-85DD-AFD6E27FB7BF}" type="presParOf" srcId="{A9898B6C-8DA9-43EE-B09B-7FF68ECFC88A}" destId="{A713E5CF-949E-439C-899E-EA44128EEEB9}" srcOrd="6" destOrd="0" presId="urn:microsoft.com/office/officeart/2005/8/layout/hList7"/>
    <dgm:cxn modelId="{17BB6C21-9774-48F5-887B-026284631A80}" type="presParOf" srcId="{A713E5CF-949E-439C-899E-EA44128EEEB9}" destId="{B0750292-5B5A-4A06-A0DD-90ED865F454A}" srcOrd="0" destOrd="0" presId="urn:microsoft.com/office/officeart/2005/8/layout/hList7"/>
    <dgm:cxn modelId="{379FEDC5-8982-476A-9BF3-5B82EF96F73A}" type="presParOf" srcId="{A713E5CF-949E-439C-899E-EA44128EEEB9}" destId="{6D417E40-D224-4D0C-A7E4-E7E96C8D6B6A}" srcOrd="1" destOrd="0" presId="urn:microsoft.com/office/officeart/2005/8/layout/hList7"/>
    <dgm:cxn modelId="{B3E808DA-FA96-43E6-B219-FB7EA93C7E28}" type="presParOf" srcId="{A713E5CF-949E-439C-899E-EA44128EEEB9}" destId="{0C39188D-9101-43E7-A24B-D5C97F65B706}" srcOrd="2" destOrd="0" presId="urn:microsoft.com/office/officeart/2005/8/layout/hList7"/>
    <dgm:cxn modelId="{ED5CFB8C-6ACD-4B88-B59C-4BC75E8AF6B0}" type="presParOf" srcId="{A713E5CF-949E-439C-899E-EA44128EEEB9}" destId="{20906239-FCC3-4BA0-B101-6B69592FE1DF}" srcOrd="3" destOrd="0" presId="urn:microsoft.com/office/officeart/2005/8/layout/hList7"/>
    <dgm:cxn modelId="{2AEC5FCB-3998-40EF-898D-346DE4CECBA0}" type="presParOf" srcId="{A9898B6C-8DA9-43EE-B09B-7FF68ECFC88A}" destId="{A2110940-A798-4786-BD1A-D79722D5FAC5}" srcOrd="7" destOrd="0" presId="urn:microsoft.com/office/officeart/2005/8/layout/hList7"/>
    <dgm:cxn modelId="{EC0B2F45-E9DE-4654-BF29-A49B99D2BD08}" type="presParOf" srcId="{A9898B6C-8DA9-43EE-B09B-7FF68ECFC88A}" destId="{96478F00-BBBD-48D2-8E18-8A3B7FFD772A}" srcOrd="8" destOrd="0" presId="urn:microsoft.com/office/officeart/2005/8/layout/hList7"/>
    <dgm:cxn modelId="{18F03F8D-8356-42C0-9F2A-2935357AB1A5}" type="presParOf" srcId="{96478F00-BBBD-48D2-8E18-8A3B7FFD772A}" destId="{A914B023-1CE0-4A67-8FC4-F03285EF4F9A}" srcOrd="0" destOrd="0" presId="urn:microsoft.com/office/officeart/2005/8/layout/hList7"/>
    <dgm:cxn modelId="{936BCAE9-8EDA-4C2E-977F-6EE0382336C3}" type="presParOf" srcId="{96478F00-BBBD-48D2-8E18-8A3B7FFD772A}" destId="{D4DA644C-19B1-4E90-93D3-2136C5B91233}" srcOrd="1" destOrd="0" presId="urn:microsoft.com/office/officeart/2005/8/layout/hList7"/>
    <dgm:cxn modelId="{78FD73B2-BDBC-4226-8ED5-5A4E06B9EB2F}" type="presParOf" srcId="{96478F00-BBBD-48D2-8E18-8A3B7FFD772A}" destId="{F671555D-F56C-40DD-B944-6B8186F8CE1F}" srcOrd="2" destOrd="0" presId="urn:microsoft.com/office/officeart/2005/8/layout/hList7"/>
    <dgm:cxn modelId="{5027D855-CE01-49A0-A9BC-52262924156F}" type="presParOf" srcId="{96478F00-BBBD-48D2-8E18-8A3B7FFD772A}" destId="{010E914F-2E39-42BE-B5EC-87131DE576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60BE48-BB75-43E3-95F3-21740A815F4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FD620D2C-A49D-4CE6-AE5E-EC008F738FDC}">
      <dgm:prSet phldrT="[Texto]" custT="1"/>
      <dgm:spPr/>
      <dgm:t>
        <a:bodyPr/>
        <a:lstStyle/>
        <a:p>
          <a:r>
            <a:rPr lang="es-ES" sz="1600" dirty="0"/>
            <a:t>Sí eres testigo de bullying y no haces nada, eres parte de la agresividad y eso te iguala al agresor mismo</a:t>
          </a:r>
          <a:endParaRPr lang="es-CL" sz="1600" dirty="0"/>
        </a:p>
      </dgm:t>
    </dgm:pt>
    <dgm:pt modelId="{1613F9F4-7DFC-47E3-8110-27A9B57233A7}" type="parTrans" cxnId="{C04C095F-3879-4E70-B369-FA2022FB0F05}">
      <dgm:prSet/>
      <dgm:spPr/>
      <dgm:t>
        <a:bodyPr/>
        <a:lstStyle/>
        <a:p>
          <a:endParaRPr lang="es-CL"/>
        </a:p>
      </dgm:t>
    </dgm:pt>
    <dgm:pt modelId="{B4A90DB7-6033-40B9-A117-3B3367715D75}" type="sibTrans" cxnId="{C04C095F-3879-4E70-B369-FA2022FB0F05}">
      <dgm:prSet/>
      <dgm:spPr/>
      <dgm:t>
        <a:bodyPr/>
        <a:lstStyle/>
        <a:p>
          <a:endParaRPr lang="es-CL"/>
        </a:p>
      </dgm:t>
    </dgm:pt>
    <dgm:pt modelId="{447C8B5D-9F66-4450-ACE3-8FED67BC0CF7}">
      <dgm:prSet custT="1"/>
      <dgm:spPr/>
      <dgm:t>
        <a:bodyPr/>
        <a:lstStyle/>
        <a:p>
          <a:r>
            <a:rPr lang="es-ES" sz="1600" dirty="0"/>
            <a:t>Si sientes que no puedes hacer ni decir nada, vete del lugar y díselo al adulto más cercano. Eso no es acusar. Es ayudar!! </a:t>
          </a:r>
        </a:p>
      </dgm:t>
    </dgm:pt>
    <dgm:pt modelId="{48E2AC4B-C785-48C8-9637-598922A1CA0C}" type="parTrans" cxnId="{F59A672D-9649-4B4A-874F-C0A8B635AFF6}">
      <dgm:prSet/>
      <dgm:spPr/>
      <dgm:t>
        <a:bodyPr/>
        <a:lstStyle/>
        <a:p>
          <a:endParaRPr lang="es-CL"/>
        </a:p>
      </dgm:t>
    </dgm:pt>
    <dgm:pt modelId="{BE05DD16-0390-4FA3-8E71-5EB2C1DB6FE8}" type="sibTrans" cxnId="{F59A672D-9649-4B4A-874F-C0A8B635AFF6}">
      <dgm:prSet/>
      <dgm:spPr/>
      <dgm:t>
        <a:bodyPr/>
        <a:lstStyle/>
        <a:p>
          <a:endParaRPr lang="es-CL"/>
        </a:p>
      </dgm:t>
    </dgm:pt>
    <dgm:pt modelId="{2E03753D-9B63-41C8-9D72-5ED20AB2C5C8}">
      <dgm:prSet custT="1"/>
      <dgm:spPr/>
      <dgm:t>
        <a:bodyPr/>
        <a:lstStyle/>
        <a:p>
          <a:r>
            <a:rPr lang="es-ES" sz="1600" dirty="0"/>
            <a:t>Si ves a alguien que sufre permanentemente de agresiones, sea o no tu amigo, intenta ayudarlo!</a:t>
          </a:r>
        </a:p>
      </dgm:t>
    </dgm:pt>
    <dgm:pt modelId="{A82374F6-691D-4404-99AF-F426FA3955AC}" type="parTrans" cxnId="{26C27EBC-7027-430C-ABC1-97FCA7291E76}">
      <dgm:prSet/>
      <dgm:spPr/>
      <dgm:t>
        <a:bodyPr/>
        <a:lstStyle/>
        <a:p>
          <a:endParaRPr lang="es-CL"/>
        </a:p>
      </dgm:t>
    </dgm:pt>
    <dgm:pt modelId="{96F33CE5-F2B9-4736-B5D6-CFF65F61F6B8}" type="sibTrans" cxnId="{26C27EBC-7027-430C-ABC1-97FCA7291E76}">
      <dgm:prSet/>
      <dgm:spPr/>
      <dgm:t>
        <a:bodyPr/>
        <a:lstStyle/>
        <a:p>
          <a:endParaRPr lang="es-CL"/>
        </a:p>
      </dgm:t>
    </dgm:pt>
    <dgm:pt modelId="{ADD5C7AD-2E03-4435-B3CF-0A1BBC74E2FF}">
      <dgm:prSet custT="1"/>
      <dgm:spPr/>
      <dgm:t>
        <a:bodyPr/>
        <a:lstStyle/>
        <a:p>
          <a:r>
            <a:rPr lang="es-ES" sz="1600" dirty="0"/>
            <a:t>Acude al equipo de convivencia escolar de tu colegio o a cualquier miembro de la comunidad educativa para pedir ayuda. </a:t>
          </a:r>
        </a:p>
      </dgm:t>
    </dgm:pt>
    <dgm:pt modelId="{EE12F679-9621-4F5F-982A-AD0C2A0AA4EC}" type="parTrans" cxnId="{343DDE1E-8F72-46DF-801D-553F3BC06C71}">
      <dgm:prSet/>
      <dgm:spPr/>
      <dgm:t>
        <a:bodyPr/>
        <a:lstStyle/>
        <a:p>
          <a:endParaRPr lang="es-CL"/>
        </a:p>
      </dgm:t>
    </dgm:pt>
    <dgm:pt modelId="{1581A13E-5663-40D0-8605-273982919D50}" type="sibTrans" cxnId="{343DDE1E-8F72-46DF-801D-553F3BC06C71}">
      <dgm:prSet/>
      <dgm:spPr/>
      <dgm:t>
        <a:bodyPr/>
        <a:lstStyle/>
        <a:p>
          <a:endParaRPr lang="es-CL"/>
        </a:p>
      </dgm:t>
    </dgm:pt>
    <dgm:pt modelId="{AA319E40-DFB3-4494-84F4-EE3CDF4B7C59}">
      <dgm:prSet custT="1"/>
      <dgm:spPr/>
      <dgm:t>
        <a:bodyPr/>
        <a:lstStyle/>
        <a:p>
          <a:r>
            <a:rPr lang="es-ES" sz="1600" dirty="0"/>
            <a:t>Aconseja a que la víctima se lo pueda contar a sus padres o a algún profesor. Ofrécele compañía si eso le ayuda</a:t>
          </a:r>
        </a:p>
      </dgm:t>
    </dgm:pt>
    <dgm:pt modelId="{B93AB36B-61A3-4BF7-83E6-A8D2DFDC8431}" type="parTrans" cxnId="{216B1492-9B92-4A61-9638-8828D23A4481}">
      <dgm:prSet/>
      <dgm:spPr/>
      <dgm:t>
        <a:bodyPr/>
        <a:lstStyle/>
        <a:p>
          <a:endParaRPr lang="es-CL"/>
        </a:p>
      </dgm:t>
    </dgm:pt>
    <dgm:pt modelId="{B33D101A-6D3A-43F0-8BAD-854D9B68ED03}" type="sibTrans" cxnId="{216B1492-9B92-4A61-9638-8828D23A4481}">
      <dgm:prSet/>
      <dgm:spPr/>
      <dgm:t>
        <a:bodyPr/>
        <a:lstStyle/>
        <a:p>
          <a:endParaRPr lang="es-CL"/>
        </a:p>
      </dgm:t>
    </dgm:pt>
    <dgm:pt modelId="{3AD410DC-5904-48A0-86A0-D85C479D5C2C}">
      <dgm:prSet custT="1"/>
      <dgm:spPr/>
      <dgm:t>
        <a:bodyPr/>
        <a:lstStyle/>
        <a:p>
          <a:r>
            <a:rPr lang="es-CL" sz="1600" dirty="0"/>
            <a:t>Si el acosado no quiere hablar con nadie, ofrécele hablar con alguien en su nombre </a:t>
          </a:r>
        </a:p>
      </dgm:t>
    </dgm:pt>
    <dgm:pt modelId="{10F1AA3F-0A05-4FBD-BF2E-EBBA2CE5A361}" type="parTrans" cxnId="{B56065B0-B432-4F5C-9BD6-052001DD8FA1}">
      <dgm:prSet/>
      <dgm:spPr/>
      <dgm:t>
        <a:bodyPr/>
        <a:lstStyle/>
        <a:p>
          <a:endParaRPr lang="es-CL"/>
        </a:p>
      </dgm:t>
    </dgm:pt>
    <dgm:pt modelId="{860190B4-7840-48D7-A711-F46A6B15BAD2}" type="sibTrans" cxnId="{B56065B0-B432-4F5C-9BD6-052001DD8FA1}">
      <dgm:prSet/>
      <dgm:spPr/>
      <dgm:t>
        <a:bodyPr/>
        <a:lstStyle/>
        <a:p>
          <a:endParaRPr lang="es-CL"/>
        </a:p>
      </dgm:t>
    </dgm:pt>
    <dgm:pt modelId="{78837D7D-F21C-43E7-8831-4173506E5F65}" type="pres">
      <dgm:prSet presAssocID="{9860BE48-BB75-43E3-95F3-21740A815F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096FC6-2108-46B2-8E0C-862AC8A37614}" type="pres">
      <dgm:prSet presAssocID="{FD620D2C-A49D-4CE6-AE5E-EC008F738FD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3BC302F-5C88-40E5-991E-51F8F46C0B3E}" type="pres">
      <dgm:prSet presAssocID="{B4A90DB7-6033-40B9-A117-3B3367715D75}" presName="sibTrans" presStyleCnt="0"/>
      <dgm:spPr/>
    </dgm:pt>
    <dgm:pt modelId="{1D1D866E-3F63-4561-8787-8D38FFFA03F7}" type="pres">
      <dgm:prSet presAssocID="{447C8B5D-9F66-4450-ACE3-8FED67BC0CF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9005E4-EAD6-4CFB-8657-E0A409B6D393}" type="pres">
      <dgm:prSet presAssocID="{BE05DD16-0390-4FA3-8E71-5EB2C1DB6FE8}" presName="sibTrans" presStyleCnt="0"/>
      <dgm:spPr/>
    </dgm:pt>
    <dgm:pt modelId="{D2CF01F7-9C2A-41F0-863B-FDC5E2D65D17}" type="pres">
      <dgm:prSet presAssocID="{2E03753D-9B63-41C8-9D72-5ED20AB2C5C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0CF6A25-813B-4B0E-AF83-09B375D7E016}" type="pres">
      <dgm:prSet presAssocID="{96F33CE5-F2B9-4736-B5D6-CFF65F61F6B8}" presName="sibTrans" presStyleCnt="0"/>
      <dgm:spPr/>
    </dgm:pt>
    <dgm:pt modelId="{A3C5575E-20D2-41B9-8BB9-2E2E84E3CA34}" type="pres">
      <dgm:prSet presAssocID="{ADD5C7AD-2E03-4435-B3CF-0A1BBC74E2F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D778A9-8C87-414A-810A-38C6BE396877}" type="pres">
      <dgm:prSet presAssocID="{1581A13E-5663-40D0-8605-273982919D50}" presName="sibTrans" presStyleCnt="0"/>
      <dgm:spPr/>
    </dgm:pt>
    <dgm:pt modelId="{70E29950-A5DB-4F12-93EF-20B5DDB8A68D}" type="pres">
      <dgm:prSet presAssocID="{AA319E40-DFB3-4494-84F4-EE3CDF4B7C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8B5548-8029-4D9F-A089-6209420E446D}" type="pres">
      <dgm:prSet presAssocID="{B33D101A-6D3A-43F0-8BAD-854D9B68ED03}" presName="sibTrans" presStyleCnt="0"/>
      <dgm:spPr/>
    </dgm:pt>
    <dgm:pt modelId="{0D900ADE-E347-4789-86E7-C764F1A658FA}" type="pres">
      <dgm:prSet presAssocID="{3AD410DC-5904-48A0-86A0-D85C479D5C2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54AC702-5A62-48CE-9062-D5B718141967}" type="presOf" srcId="{AA319E40-DFB3-4494-84F4-EE3CDF4B7C59}" destId="{70E29950-A5DB-4F12-93EF-20B5DDB8A68D}" srcOrd="0" destOrd="0" presId="urn:microsoft.com/office/officeart/2005/8/layout/default"/>
    <dgm:cxn modelId="{9CE60728-28C4-4BDE-8989-924255A86743}" type="presOf" srcId="{FD620D2C-A49D-4CE6-AE5E-EC008F738FDC}" destId="{C7096FC6-2108-46B2-8E0C-862AC8A37614}" srcOrd="0" destOrd="0" presId="urn:microsoft.com/office/officeart/2005/8/layout/default"/>
    <dgm:cxn modelId="{343DDE1E-8F72-46DF-801D-553F3BC06C71}" srcId="{9860BE48-BB75-43E3-95F3-21740A815F47}" destId="{ADD5C7AD-2E03-4435-B3CF-0A1BBC74E2FF}" srcOrd="3" destOrd="0" parTransId="{EE12F679-9621-4F5F-982A-AD0C2A0AA4EC}" sibTransId="{1581A13E-5663-40D0-8605-273982919D50}"/>
    <dgm:cxn modelId="{26C27EBC-7027-430C-ABC1-97FCA7291E76}" srcId="{9860BE48-BB75-43E3-95F3-21740A815F47}" destId="{2E03753D-9B63-41C8-9D72-5ED20AB2C5C8}" srcOrd="2" destOrd="0" parTransId="{A82374F6-691D-4404-99AF-F426FA3955AC}" sibTransId="{96F33CE5-F2B9-4736-B5D6-CFF65F61F6B8}"/>
    <dgm:cxn modelId="{B56065B0-B432-4F5C-9BD6-052001DD8FA1}" srcId="{9860BE48-BB75-43E3-95F3-21740A815F47}" destId="{3AD410DC-5904-48A0-86A0-D85C479D5C2C}" srcOrd="5" destOrd="0" parTransId="{10F1AA3F-0A05-4FBD-BF2E-EBBA2CE5A361}" sibTransId="{860190B4-7840-48D7-A711-F46A6B15BAD2}"/>
    <dgm:cxn modelId="{6505D597-B51D-411F-9E30-021A275CE2AE}" type="presOf" srcId="{447C8B5D-9F66-4450-ACE3-8FED67BC0CF7}" destId="{1D1D866E-3F63-4561-8787-8D38FFFA03F7}" srcOrd="0" destOrd="0" presId="urn:microsoft.com/office/officeart/2005/8/layout/default"/>
    <dgm:cxn modelId="{FFF9D944-18D1-43C9-8CE6-9A795A14D604}" type="presOf" srcId="{2E03753D-9B63-41C8-9D72-5ED20AB2C5C8}" destId="{D2CF01F7-9C2A-41F0-863B-FDC5E2D65D17}" srcOrd="0" destOrd="0" presId="urn:microsoft.com/office/officeart/2005/8/layout/default"/>
    <dgm:cxn modelId="{E797CBE8-C086-4328-87E4-665AD0B55287}" type="presOf" srcId="{3AD410DC-5904-48A0-86A0-D85C479D5C2C}" destId="{0D900ADE-E347-4789-86E7-C764F1A658FA}" srcOrd="0" destOrd="0" presId="urn:microsoft.com/office/officeart/2005/8/layout/default"/>
    <dgm:cxn modelId="{F59A672D-9649-4B4A-874F-C0A8B635AFF6}" srcId="{9860BE48-BB75-43E3-95F3-21740A815F47}" destId="{447C8B5D-9F66-4450-ACE3-8FED67BC0CF7}" srcOrd="1" destOrd="0" parTransId="{48E2AC4B-C785-48C8-9637-598922A1CA0C}" sibTransId="{BE05DD16-0390-4FA3-8E71-5EB2C1DB6FE8}"/>
    <dgm:cxn modelId="{78D7828D-1981-4B06-81A6-CF2775E61C38}" type="presOf" srcId="{ADD5C7AD-2E03-4435-B3CF-0A1BBC74E2FF}" destId="{A3C5575E-20D2-41B9-8BB9-2E2E84E3CA34}" srcOrd="0" destOrd="0" presId="urn:microsoft.com/office/officeart/2005/8/layout/default"/>
    <dgm:cxn modelId="{216B1492-9B92-4A61-9638-8828D23A4481}" srcId="{9860BE48-BB75-43E3-95F3-21740A815F47}" destId="{AA319E40-DFB3-4494-84F4-EE3CDF4B7C59}" srcOrd="4" destOrd="0" parTransId="{B93AB36B-61A3-4BF7-83E6-A8D2DFDC8431}" sibTransId="{B33D101A-6D3A-43F0-8BAD-854D9B68ED03}"/>
    <dgm:cxn modelId="{79A19B93-47AB-4AFA-A161-E3683D42CE7B}" type="presOf" srcId="{9860BE48-BB75-43E3-95F3-21740A815F47}" destId="{78837D7D-F21C-43E7-8831-4173506E5F65}" srcOrd="0" destOrd="0" presId="urn:microsoft.com/office/officeart/2005/8/layout/default"/>
    <dgm:cxn modelId="{C04C095F-3879-4E70-B369-FA2022FB0F05}" srcId="{9860BE48-BB75-43E3-95F3-21740A815F47}" destId="{FD620D2C-A49D-4CE6-AE5E-EC008F738FDC}" srcOrd="0" destOrd="0" parTransId="{1613F9F4-7DFC-47E3-8110-27A9B57233A7}" sibTransId="{B4A90DB7-6033-40B9-A117-3B3367715D75}"/>
    <dgm:cxn modelId="{181AB83E-1768-4682-BA0E-9891A4275935}" type="presParOf" srcId="{78837D7D-F21C-43E7-8831-4173506E5F65}" destId="{C7096FC6-2108-46B2-8E0C-862AC8A37614}" srcOrd="0" destOrd="0" presId="urn:microsoft.com/office/officeart/2005/8/layout/default"/>
    <dgm:cxn modelId="{2D7B8485-04A4-4681-8DB8-D544152D3CF0}" type="presParOf" srcId="{78837D7D-F21C-43E7-8831-4173506E5F65}" destId="{63BC302F-5C88-40E5-991E-51F8F46C0B3E}" srcOrd="1" destOrd="0" presId="urn:microsoft.com/office/officeart/2005/8/layout/default"/>
    <dgm:cxn modelId="{C5ADE38F-75EA-48B9-A2F4-0B050F369376}" type="presParOf" srcId="{78837D7D-F21C-43E7-8831-4173506E5F65}" destId="{1D1D866E-3F63-4561-8787-8D38FFFA03F7}" srcOrd="2" destOrd="0" presId="urn:microsoft.com/office/officeart/2005/8/layout/default"/>
    <dgm:cxn modelId="{8F0888F3-0BEC-45C8-A6EC-5726E09AE967}" type="presParOf" srcId="{78837D7D-F21C-43E7-8831-4173506E5F65}" destId="{699005E4-EAD6-4CFB-8657-E0A409B6D393}" srcOrd="3" destOrd="0" presId="urn:microsoft.com/office/officeart/2005/8/layout/default"/>
    <dgm:cxn modelId="{DA47EC19-1DB5-47AC-8FF0-359F3AA77C88}" type="presParOf" srcId="{78837D7D-F21C-43E7-8831-4173506E5F65}" destId="{D2CF01F7-9C2A-41F0-863B-FDC5E2D65D17}" srcOrd="4" destOrd="0" presId="urn:microsoft.com/office/officeart/2005/8/layout/default"/>
    <dgm:cxn modelId="{C0B02144-65C0-4FF3-BA1B-094246EBA809}" type="presParOf" srcId="{78837D7D-F21C-43E7-8831-4173506E5F65}" destId="{D0CF6A25-813B-4B0E-AF83-09B375D7E016}" srcOrd="5" destOrd="0" presId="urn:microsoft.com/office/officeart/2005/8/layout/default"/>
    <dgm:cxn modelId="{ABBE909D-8F4F-4C47-969F-917AAFDF6F00}" type="presParOf" srcId="{78837D7D-F21C-43E7-8831-4173506E5F65}" destId="{A3C5575E-20D2-41B9-8BB9-2E2E84E3CA34}" srcOrd="6" destOrd="0" presId="urn:microsoft.com/office/officeart/2005/8/layout/default"/>
    <dgm:cxn modelId="{BF1D8763-DF81-40EF-B511-DA388A5EC038}" type="presParOf" srcId="{78837D7D-F21C-43E7-8831-4173506E5F65}" destId="{FED778A9-8C87-414A-810A-38C6BE396877}" srcOrd="7" destOrd="0" presId="urn:microsoft.com/office/officeart/2005/8/layout/default"/>
    <dgm:cxn modelId="{BC5C81D8-A2B8-4372-B8D1-25AEF5D0FD45}" type="presParOf" srcId="{78837D7D-F21C-43E7-8831-4173506E5F65}" destId="{70E29950-A5DB-4F12-93EF-20B5DDB8A68D}" srcOrd="8" destOrd="0" presId="urn:microsoft.com/office/officeart/2005/8/layout/default"/>
    <dgm:cxn modelId="{11A0F096-F310-4789-8BD7-EF8A8FFE8465}" type="presParOf" srcId="{78837D7D-F21C-43E7-8831-4173506E5F65}" destId="{5F8B5548-8029-4D9F-A089-6209420E446D}" srcOrd="9" destOrd="0" presId="urn:microsoft.com/office/officeart/2005/8/layout/default"/>
    <dgm:cxn modelId="{3AD5D982-43AA-45F4-9148-F921CA9F78B9}" type="presParOf" srcId="{78837D7D-F21C-43E7-8831-4173506E5F65}" destId="{0D900ADE-E347-4789-86E7-C764F1A658F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60BE48-BB75-43E3-95F3-21740A815F4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FD620D2C-A49D-4CE6-AE5E-EC008F738FDC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es-CL" sz="1600" dirty="0"/>
            <a:t>Si eres víctima permanente de agresiones, lo más importante que tienes que hacer es “hablar con un adulto”</a:t>
          </a:r>
        </a:p>
      </dgm:t>
    </dgm:pt>
    <dgm:pt modelId="{1613F9F4-7DFC-47E3-8110-27A9B57233A7}" type="parTrans" cxnId="{C04C095F-3879-4E70-B369-FA2022FB0F05}">
      <dgm:prSet/>
      <dgm:spPr/>
      <dgm:t>
        <a:bodyPr/>
        <a:lstStyle/>
        <a:p>
          <a:endParaRPr lang="es-CL"/>
        </a:p>
      </dgm:t>
    </dgm:pt>
    <dgm:pt modelId="{B4A90DB7-6033-40B9-A117-3B3367715D75}" type="sibTrans" cxnId="{C04C095F-3879-4E70-B369-FA2022FB0F05}">
      <dgm:prSet/>
      <dgm:spPr/>
      <dgm:t>
        <a:bodyPr/>
        <a:lstStyle/>
        <a:p>
          <a:endParaRPr lang="es-CL"/>
        </a:p>
      </dgm:t>
    </dgm:pt>
    <dgm:pt modelId="{447C8B5D-9F66-4450-ACE3-8FED67BC0CF7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sz="1600" dirty="0"/>
            <a:t>Si</a:t>
          </a:r>
          <a:r>
            <a:rPr lang="es-ES" sz="1600" baseline="0" dirty="0"/>
            <a:t> sientes que no les puedes contar a tus padres o tus padres no te dan el apoyo que necesitas, habla con otro adulto en quién confíes. </a:t>
          </a:r>
          <a:endParaRPr lang="es-ES" sz="1600" dirty="0"/>
        </a:p>
      </dgm:t>
    </dgm:pt>
    <dgm:pt modelId="{48E2AC4B-C785-48C8-9637-598922A1CA0C}" type="parTrans" cxnId="{F59A672D-9649-4B4A-874F-C0A8B635AFF6}">
      <dgm:prSet/>
      <dgm:spPr/>
      <dgm:t>
        <a:bodyPr/>
        <a:lstStyle/>
        <a:p>
          <a:endParaRPr lang="es-CL"/>
        </a:p>
      </dgm:t>
    </dgm:pt>
    <dgm:pt modelId="{BE05DD16-0390-4FA3-8E71-5EB2C1DB6FE8}" type="sibTrans" cxnId="{F59A672D-9649-4B4A-874F-C0A8B635AFF6}">
      <dgm:prSet/>
      <dgm:spPr/>
      <dgm:t>
        <a:bodyPr/>
        <a:lstStyle/>
        <a:p>
          <a:endParaRPr lang="es-CL"/>
        </a:p>
      </dgm:t>
    </dgm:pt>
    <dgm:pt modelId="{2E03753D-9B63-41C8-9D72-5ED20AB2C5C8}">
      <dgm:prSet custT="1"/>
      <dgm:spPr/>
      <dgm:t>
        <a:bodyPr/>
        <a:lstStyle/>
        <a:p>
          <a:r>
            <a:rPr lang="es-ES" sz="1600" dirty="0"/>
            <a:t>Si</a:t>
          </a:r>
          <a:r>
            <a:rPr lang="es-ES" sz="1600" baseline="0" dirty="0"/>
            <a:t> sientes que no le puedes contar a nadie, escribe una carta contando lo que te sucede, dásela a un adulto en quien confíes y guarda una copia para ti. </a:t>
          </a:r>
          <a:endParaRPr lang="es-ES" sz="1600" dirty="0"/>
        </a:p>
      </dgm:t>
    </dgm:pt>
    <dgm:pt modelId="{A82374F6-691D-4404-99AF-F426FA3955AC}" type="parTrans" cxnId="{26C27EBC-7027-430C-ABC1-97FCA7291E76}">
      <dgm:prSet/>
      <dgm:spPr/>
      <dgm:t>
        <a:bodyPr/>
        <a:lstStyle/>
        <a:p>
          <a:endParaRPr lang="es-CL"/>
        </a:p>
      </dgm:t>
    </dgm:pt>
    <dgm:pt modelId="{96F33CE5-F2B9-4736-B5D6-CFF65F61F6B8}" type="sibTrans" cxnId="{26C27EBC-7027-430C-ABC1-97FCA7291E76}">
      <dgm:prSet/>
      <dgm:spPr/>
      <dgm:t>
        <a:bodyPr/>
        <a:lstStyle/>
        <a:p>
          <a:endParaRPr lang="es-CL"/>
        </a:p>
      </dgm:t>
    </dgm:pt>
    <dgm:pt modelId="{ADD5C7AD-2E03-4435-B3CF-0A1BBC74E2FF}">
      <dgm:prSet custT="1"/>
      <dgm:spPr>
        <a:solidFill>
          <a:schemeClr val="accent4"/>
        </a:solidFill>
      </dgm:spPr>
      <dgm:t>
        <a:bodyPr/>
        <a:lstStyle/>
        <a:p>
          <a:r>
            <a:rPr lang="es-ES" sz="1600" dirty="0"/>
            <a:t>Aléjate o corre si es necesario en alguna situación donde crees que hay peligro. Vete a un lugar donde haya un adulto. </a:t>
          </a:r>
        </a:p>
      </dgm:t>
    </dgm:pt>
    <dgm:pt modelId="{EE12F679-9621-4F5F-982A-AD0C2A0AA4EC}" type="parTrans" cxnId="{343DDE1E-8F72-46DF-801D-553F3BC06C71}">
      <dgm:prSet/>
      <dgm:spPr/>
      <dgm:t>
        <a:bodyPr/>
        <a:lstStyle/>
        <a:p>
          <a:endParaRPr lang="es-CL"/>
        </a:p>
      </dgm:t>
    </dgm:pt>
    <dgm:pt modelId="{1581A13E-5663-40D0-8605-273982919D50}" type="sibTrans" cxnId="{343DDE1E-8F72-46DF-801D-553F3BC06C71}">
      <dgm:prSet/>
      <dgm:spPr/>
      <dgm:t>
        <a:bodyPr/>
        <a:lstStyle/>
        <a:p>
          <a:endParaRPr lang="es-CL"/>
        </a:p>
      </dgm:t>
    </dgm:pt>
    <dgm:pt modelId="{AA319E40-DFB3-4494-84F4-EE3CDF4B7C59}">
      <dgm:prSet custT="1"/>
      <dgm:spPr>
        <a:solidFill>
          <a:schemeClr val="accent1"/>
        </a:solidFill>
      </dgm:spPr>
      <dgm:t>
        <a:bodyPr/>
        <a:lstStyle/>
        <a:p>
          <a:r>
            <a:rPr lang="es-ES" sz="1600" dirty="0"/>
            <a:t>Responde al agresor con tranquilidad y firmeza. Di por ejemplo: ¡¡No!!</a:t>
          </a:r>
        </a:p>
      </dgm:t>
    </dgm:pt>
    <dgm:pt modelId="{B93AB36B-61A3-4BF7-83E6-A8D2DFDC8431}" type="parTrans" cxnId="{216B1492-9B92-4A61-9638-8828D23A4481}">
      <dgm:prSet/>
      <dgm:spPr/>
      <dgm:t>
        <a:bodyPr/>
        <a:lstStyle/>
        <a:p>
          <a:endParaRPr lang="es-CL"/>
        </a:p>
      </dgm:t>
    </dgm:pt>
    <dgm:pt modelId="{B33D101A-6D3A-43F0-8BAD-854D9B68ED03}" type="sibTrans" cxnId="{216B1492-9B92-4A61-9638-8828D23A4481}">
      <dgm:prSet/>
      <dgm:spPr/>
      <dgm:t>
        <a:bodyPr/>
        <a:lstStyle/>
        <a:p>
          <a:endParaRPr lang="es-CL"/>
        </a:p>
      </dgm:t>
    </dgm:pt>
    <dgm:pt modelId="{3AD410DC-5904-48A0-86A0-D85C479D5C2C}">
      <dgm:prSet custT="1"/>
      <dgm:spPr>
        <a:solidFill>
          <a:srgbClr val="C00000"/>
        </a:solidFill>
      </dgm:spPr>
      <dgm:t>
        <a:bodyPr/>
        <a:lstStyle/>
        <a:p>
          <a:r>
            <a:rPr lang="es-CL" sz="1600" dirty="0"/>
            <a:t>Ignora al agresor lo más que puedas. Haz como si no lo oyeras, ni siquiera lo mires. </a:t>
          </a:r>
        </a:p>
      </dgm:t>
    </dgm:pt>
    <dgm:pt modelId="{10F1AA3F-0A05-4FBD-BF2E-EBBA2CE5A361}" type="parTrans" cxnId="{B56065B0-B432-4F5C-9BD6-052001DD8FA1}">
      <dgm:prSet/>
      <dgm:spPr/>
      <dgm:t>
        <a:bodyPr/>
        <a:lstStyle/>
        <a:p>
          <a:endParaRPr lang="es-CL"/>
        </a:p>
      </dgm:t>
    </dgm:pt>
    <dgm:pt modelId="{860190B4-7840-48D7-A711-F46A6B15BAD2}" type="sibTrans" cxnId="{B56065B0-B432-4F5C-9BD6-052001DD8FA1}">
      <dgm:prSet/>
      <dgm:spPr/>
      <dgm:t>
        <a:bodyPr/>
        <a:lstStyle/>
        <a:p>
          <a:endParaRPr lang="es-CL"/>
        </a:p>
      </dgm:t>
    </dgm:pt>
    <dgm:pt modelId="{78837D7D-F21C-43E7-8831-4173506E5F65}" type="pres">
      <dgm:prSet presAssocID="{9860BE48-BB75-43E3-95F3-21740A815F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096FC6-2108-46B2-8E0C-862AC8A37614}" type="pres">
      <dgm:prSet presAssocID="{FD620D2C-A49D-4CE6-AE5E-EC008F738FD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3BC302F-5C88-40E5-991E-51F8F46C0B3E}" type="pres">
      <dgm:prSet presAssocID="{B4A90DB7-6033-40B9-A117-3B3367715D75}" presName="sibTrans" presStyleCnt="0"/>
      <dgm:spPr/>
    </dgm:pt>
    <dgm:pt modelId="{1D1D866E-3F63-4561-8787-8D38FFFA03F7}" type="pres">
      <dgm:prSet presAssocID="{447C8B5D-9F66-4450-ACE3-8FED67BC0CF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9005E4-EAD6-4CFB-8657-E0A409B6D393}" type="pres">
      <dgm:prSet presAssocID="{BE05DD16-0390-4FA3-8E71-5EB2C1DB6FE8}" presName="sibTrans" presStyleCnt="0"/>
      <dgm:spPr/>
    </dgm:pt>
    <dgm:pt modelId="{D2CF01F7-9C2A-41F0-863B-FDC5E2D65D17}" type="pres">
      <dgm:prSet presAssocID="{2E03753D-9B63-41C8-9D72-5ED20AB2C5C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0CF6A25-813B-4B0E-AF83-09B375D7E016}" type="pres">
      <dgm:prSet presAssocID="{96F33CE5-F2B9-4736-B5D6-CFF65F61F6B8}" presName="sibTrans" presStyleCnt="0"/>
      <dgm:spPr/>
    </dgm:pt>
    <dgm:pt modelId="{A3C5575E-20D2-41B9-8BB9-2E2E84E3CA34}" type="pres">
      <dgm:prSet presAssocID="{ADD5C7AD-2E03-4435-B3CF-0A1BBC74E2F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D778A9-8C87-414A-810A-38C6BE396877}" type="pres">
      <dgm:prSet presAssocID="{1581A13E-5663-40D0-8605-273982919D50}" presName="sibTrans" presStyleCnt="0"/>
      <dgm:spPr/>
    </dgm:pt>
    <dgm:pt modelId="{70E29950-A5DB-4F12-93EF-20B5DDB8A68D}" type="pres">
      <dgm:prSet presAssocID="{AA319E40-DFB3-4494-84F4-EE3CDF4B7C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8B5548-8029-4D9F-A089-6209420E446D}" type="pres">
      <dgm:prSet presAssocID="{B33D101A-6D3A-43F0-8BAD-854D9B68ED03}" presName="sibTrans" presStyleCnt="0"/>
      <dgm:spPr/>
    </dgm:pt>
    <dgm:pt modelId="{0D900ADE-E347-4789-86E7-C764F1A658FA}" type="pres">
      <dgm:prSet presAssocID="{3AD410DC-5904-48A0-86A0-D85C479D5C2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54AC702-5A62-48CE-9062-D5B718141967}" type="presOf" srcId="{AA319E40-DFB3-4494-84F4-EE3CDF4B7C59}" destId="{70E29950-A5DB-4F12-93EF-20B5DDB8A68D}" srcOrd="0" destOrd="0" presId="urn:microsoft.com/office/officeart/2005/8/layout/default"/>
    <dgm:cxn modelId="{9CE60728-28C4-4BDE-8989-924255A86743}" type="presOf" srcId="{FD620D2C-A49D-4CE6-AE5E-EC008F738FDC}" destId="{C7096FC6-2108-46B2-8E0C-862AC8A37614}" srcOrd="0" destOrd="0" presId="urn:microsoft.com/office/officeart/2005/8/layout/default"/>
    <dgm:cxn modelId="{343DDE1E-8F72-46DF-801D-553F3BC06C71}" srcId="{9860BE48-BB75-43E3-95F3-21740A815F47}" destId="{ADD5C7AD-2E03-4435-B3CF-0A1BBC74E2FF}" srcOrd="3" destOrd="0" parTransId="{EE12F679-9621-4F5F-982A-AD0C2A0AA4EC}" sibTransId="{1581A13E-5663-40D0-8605-273982919D50}"/>
    <dgm:cxn modelId="{26C27EBC-7027-430C-ABC1-97FCA7291E76}" srcId="{9860BE48-BB75-43E3-95F3-21740A815F47}" destId="{2E03753D-9B63-41C8-9D72-5ED20AB2C5C8}" srcOrd="2" destOrd="0" parTransId="{A82374F6-691D-4404-99AF-F426FA3955AC}" sibTransId="{96F33CE5-F2B9-4736-B5D6-CFF65F61F6B8}"/>
    <dgm:cxn modelId="{B56065B0-B432-4F5C-9BD6-052001DD8FA1}" srcId="{9860BE48-BB75-43E3-95F3-21740A815F47}" destId="{3AD410DC-5904-48A0-86A0-D85C479D5C2C}" srcOrd="5" destOrd="0" parTransId="{10F1AA3F-0A05-4FBD-BF2E-EBBA2CE5A361}" sibTransId="{860190B4-7840-48D7-A711-F46A6B15BAD2}"/>
    <dgm:cxn modelId="{6505D597-B51D-411F-9E30-021A275CE2AE}" type="presOf" srcId="{447C8B5D-9F66-4450-ACE3-8FED67BC0CF7}" destId="{1D1D866E-3F63-4561-8787-8D38FFFA03F7}" srcOrd="0" destOrd="0" presId="urn:microsoft.com/office/officeart/2005/8/layout/default"/>
    <dgm:cxn modelId="{FFF9D944-18D1-43C9-8CE6-9A795A14D604}" type="presOf" srcId="{2E03753D-9B63-41C8-9D72-5ED20AB2C5C8}" destId="{D2CF01F7-9C2A-41F0-863B-FDC5E2D65D17}" srcOrd="0" destOrd="0" presId="urn:microsoft.com/office/officeart/2005/8/layout/default"/>
    <dgm:cxn modelId="{E797CBE8-C086-4328-87E4-665AD0B55287}" type="presOf" srcId="{3AD410DC-5904-48A0-86A0-D85C479D5C2C}" destId="{0D900ADE-E347-4789-86E7-C764F1A658FA}" srcOrd="0" destOrd="0" presId="urn:microsoft.com/office/officeart/2005/8/layout/default"/>
    <dgm:cxn modelId="{F59A672D-9649-4B4A-874F-C0A8B635AFF6}" srcId="{9860BE48-BB75-43E3-95F3-21740A815F47}" destId="{447C8B5D-9F66-4450-ACE3-8FED67BC0CF7}" srcOrd="1" destOrd="0" parTransId="{48E2AC4B-C785-48C8-9637-598922A1CA0C}" sibTransId="{BE05DD16-0390-4FA3-8E71-5EB2C1DB6FE8}"/>
    <dgm:cxn modelId="{78D7828D-1981-4B06-81A6-CF2775E61C38}" type="presOf" srcId="{ADD5C7AD-2E03-4435-B3CF-0A1BBC74E2FF}" destId="{A3C5575E-20D2-41B9-8BB9-2E2E84E3CA34}" srcOrd="0" destOrd="0" presId="urn:microsoft.com/office/officeart/2005/8/layout/default"/>
    <dgm:cxn modelId="{216B1492-9B92-4A61-9638-8828D23A4481}" srcId="{9860BE48-BB75-43E3-95F3-21740A815F47}" destId="{AA319E40-DFB3-4494-84F4-EE3CDF4B7C59}" srcOrd="4" destOrd="0" parTransId="{B93AB36B-61A3-4BF7-83E6-A8D2DFDC8431}" sibTransId="{B33D101A-6D3A-43F0-8BAD-854D9B68ED03}"/>
    <dgm:cxn modelId="{79A19B93-47AB-4AFA-A161-E3683D42CE7B}" type="presOf" srcId="{9860BE48-BB75-43E3-95F3-21740A815F47}" destId="{78837D7D-F21C-43E7-8831-4173506E5F65}" srcOrd="0" destOrd="0" presId="urn:microsoft.com/office/officeart/2005/8/layout/default"/>
    <dgm:cxn modelId="{C04C095F-3879-4E70-B369-FA2022FB0F05}" srcId="{9860BE48-BB75-43E3-95F3-21740A815F47}" destId="{FD620D2C-A49D-4CE6-AE5E-EC008F738FDC}" srcOrd="0" destOrd="0" parTransId="{1613F9F4-7DFC-47E3-8110-27A9B57233A7}" sibTransId="{B4A90DB7-6033-40B9-A117-3B3367715D75}"/>
    <dgm:cxn modelId="{181AB83E-1768-4682-BA0E-9891A4275935}" type="presParOf" srcId="{78837D7D-F21C-43E7-8831-4173506E5F65}" destId="{C7096FC6-2108-46B2-8E0C-862AC8A37614}" srcOrd="0" destOrd="0" presId="urn:microsoft.com/office/officeart/2005/8/layout/default"/>
    <dgm:cxn modelId="{2D7B8485-04A4-4681-8DB8-D544152D3CF0}" type="presParOf" srcId="{78837D7D-F21C-43E7-8831-4173506E5F65}" destId="{63BC302F-5C88-40E5-991E-51F8F46C0B3E}" srcOrd="1" destOrd="0" presId="urn:microsoft.com/office/officeart/2005/8/layout/default"/>
    <dgm:cxn modelId="{C5ADE38F-75EA-48B9-A2F4-0B050F369376}" type="presParOf" srcId="{78837D7D-F21C-43E7-8831-4173506E5F65}" destId="{1D1D866E-3F63-4561-8787-8D38FFFA03F7}" srcOrd="2" destOrd="0" presId="urn:microsoft.com/office/officeart/2005/8/layout/default"/>
    <dgm:cxn modelId="{8F0888F3-0BEC-45C8-A6EC-5726E09AE967}" type="presParOf" srcId="{78837D7D-F21C-43E7-8831-4173506E5F65}" destId="{699005E4-EAD6-4CFB-8657-E0A409B6D393}" srcOrd="3" destOrd="0" presId="urn:microsoft.com/office/officeart/2005/8/layout/default"/>
    <dgm:cxn modelId="{DA47EC19-1DB5-47AC-8FF0-359F3AA77C88}" type="presParOf" srcId="{78837D7D-F21C-43E7-8831-4173506E5F65}" destId="{D2CF01F7-9C2A-41F0-863B-FDC5E2D65D17}" srcOrd="4" destOrd="0" presId="urn:microsoft.com/office/officeart/2005/8/layout/default"/>
    <dgm:cxn modelId="{C0B02144-65C0-4FF3-BA1B-094246EBA809}" type="presParOf" srcId="{78837D7D-F21C-43E7-8831-4173506E5F65}" destId="{D0CF6A25-813B-4B0E-AF83-09B375D7E016}" srcOrd="5" destOrd="0" presId="urn:microsoft.com/office/officeart/2005/8/layout/default"/>
    <dgm:cxn modelId="{ABBE909D-8F4F-4C47-969F-917AAFDF6F00}" type="presParOf" srcId="{78837D7D-F21C-43E7-8831-4173506E5F65}" destId="{A3C5575E-20D2-41B9-8BB9-2E2E84E3CA34}" srcOrd="6" destOrd="0" presId="urn:microsoft.com/office/officeart/2005/8/layout/default"/>
    <dgm:cxn modelId="{BF1D8763-DF81-40EF-B511-DA388A5EC038}" type="presParOf" srcId="{78837D7D-F21C-43E7-8831-4173506E5F65}" destId="{FED778A9-8C87-414A-810A-38C6BE396877}" srcOrd="7" destOrd="0" presId="urn:microsoft.com/office/officeart/2005/8/layout/default"/>
    <dgm:cxn modelId="{BC5C81D8-A2B8-4372-B8D1-25AEF5D0FD45}" type="presParOf" srcId="{78837D7D-F21C-43E7-8831-4173506E5F65}" destId="{70E29950-A5DB-4F12-93EF-20B5DDB8A68D}" srcOrd="8" destOrd="0" presId="urn:microsoft.com/office/officeart/2005/8/layout/default"/>
    <dgm:cxn modelId="{11A0F096-F310-4789-8BD7-EF8A8FFE8465}" type="presParOf" srcId="{78837D7D-F21C-43E7-8831-4173506E5F65}" destId="{5F8B5548-8029-4D9F-A089-6209420E446D}" srcOrd="9" destOrd="0" presId="urn:microsoft.com/office/officeart/2005/8/layout/default"/>
    <dgm:cxn modelId="{3AD5D982-43AA-45F4-9148-F921CA9F78B9}" type="presParOf" srcId="{78837D7D-F21C-43E7-8831-4173506E5F65}" destId="{0D900ADE-E347-4789-86E7-C764F1A658F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31087-CCC9-47CB-A651-03CD3F0C8868}">
      <dsp:nvSpPr>
        <dsp:cNvPr id="0" name=""/>
        <dsp:cNvSpPr/>
      </dsp:nvSpPr>
      <dsp:spPr>
        <a:xfrm>
          <a:off x="0" y="0"/>
          <a:ext cx="1504854" cy="206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/>
            <a:t>Fracaso y fobia escolar</a:t>
          </a:r>
        </a:p>
      </dsp:txBody>
      <dsp:txXfrm>
        <a:off x="0" y="825386"/>
        <a:ext cx="1504854" cy="825386"/>
      </dsp:txXfrm>
    </dsp:sp>
    <dsp:sp modelId="{8C1F0B73-6C0A-4402-ABAF-EA9BC8035DEC}">
      <dsp:nvSpPr>
        <dsp:cNvPr id="0" name=""/>
        <dsp:cNvSpPr/>
      </dsp:nvSpPr>
      <dsp:spPr>
        <a:xfrm>
          <a:off x="408860" y="123807"/>
          <a:ext cx="687134" cy="68713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B3E747-93E5-46B5-8F67-5E08D67426B9}">
      <dsp:nvSpPr>
        <dsp:cNvPr id="0" name=""/>
        <dsp:cNvSpPr/>
      </dsp:nvSpPr>
      <dsp:spPr>
        <a:xfrm>
          <a:off x="1550000" y="0"/>
          <a:ext cx="1504854" cy="206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/>
            <a:t>Ansiedad y depresión </a:t>
          </a:r>
        </a:p>
      </dsp:txBody>
      <dsp:txXfrm>
        <a:off x="1550000" y="825386"/>
        <a:ext cx="1504854" cy="825386"/>
      </dsp:txXfrm>
    </dsp:sp>
    <dsp:sp modelId="{36B9B1E2-D1D2-495F-8A02-69C3CE968BAA}">
      <dsp:nvSpPr>
        <dsp:cNvPr id="0" name=""/>
        <dsp:cNvSpPr/>
      </dsp:nvSpPr>
      <dsp:spPr>
        <a:xfrm>
          <a:off x="1958860" y="123807"/>
          <a:ext cx="687134" cy="6871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4378F-0881-488C-9A03-EDB52BF262E8}">
      <dsp:nvSpPr>
        <dsp:cNvPr id="0" name=""/>
        <dsp:cNvSpPr/>
      </dsp:nvSpPr>
      <dsp:spPr>
        <a:xfrm>
          <a:off x="3100000" y="0"/>
          <a:ext cx="1504854" cy="206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/>
            <a:t>Déficit de autoestima</a:t>
          </a:r>
        </a:p>
      </dsp:txBody>
      <dsp:txXfrm>
        <a:off x="3100000" y="825386"/>
        <a:ext cx="1504854" cy="825386"/>
      </dsp:txXfrm>
    </dsp:sp>
    <dsp:sp modelId="{86303965-CBE0-4B20-AB10-5811B88FB377}">
      <dsp:nvSpPr>
        <dsp:cNvPr id="0" name=""/>
        <dsp:cNvSpPr/>
      </dsp:nvSpPr>
      <dsp:spPr>
        <a:xfrm>
          <a:off x="3508860" y="148908"/>
          <a:ext cx="687134" cy="6871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50292-5B5A-4A06-A0DD-90ED865F454A}">
      <dsp:nvSpPr>
        <dsp:cNvPr id="0" name=""/>
        <dsp:cNvSpPr/>
      </dsp:nvSpPr>
      <dsp:spPr>
        <a:xfrm>
          <a:off x="4650000" y="0"/>
          <a:ext cx="1504854" cy="206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/>
            <a:t>Bajo deseo de logro educativo </a:t>
          </a:r>
        </a:p>
      </dsp:txBody>
      <dsp:txXfrm>
        <a:off x="4650000" y="825386"/>
        <a:ext cx="1504854" cy="825386"/>
      </dsp:txXfrm>
    </dsp:sp>
    <dsp:sp modelId="{20906239-FCC3-4BA0-B101-6B69592FE1DF}">
      <dsp:nvSpPr>
        <dsp:cNvPr id="0" name=""/>
        <dsp:cNvSpPr/>
      </dsp:nvSpPr>
      <dsp:spPr>
        <a:xfrm>
          <a:off x="5058861" y="123807"/>
          <a:ext cx="687134" cy="687134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4B023-1CE0-4A67-8FC4-F03285EF4F9A}">
      <dsp:nvSpPr>
        <dsp:cNvPr id="0" name=""/>
        <dsp:cNvSpPr/>
      </dsp:nvSpPr>
      <dsp:spPr>
        <a:xfrm>
          <a:off x="6198075" y="0"/>
          <a:ext cx="1504854" cy="206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/>
            <a:t>Suicidio</a:t>
          </a:r>
          <a:r>
            <a:rPr lang="es-CL" sz="1800" kern="1200" dirty="0"/>
            <a:t> </a:t>
          </a:r>
        </a:p>
      </dsp:txBody>
      <dsp:txXfrm>
        <a:off x="6198075" y="825386"/>
        <a:ext cx="1504854" cy="825386"/>
      </dsp:txXfrm>
    </dsp:sp>
    <dsp:sp modelId="{010E914F-2E39-42BE-B5EC-87131DE5765E}">
      <dsp:nvSpPr>
        <dsp:cNvPr id="0" name=""/>
        <dsp:cNvSpPr/>
      </dsp:nvSpPr>
      <dsp:spPr>
        <a:xfrm>
          <a:off x="6608861" y="123807"/>
          <a:ext cx="687134" cy="687134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6C547-812F-4C1B-895B-56705C51FBB7}">
      <dsp:nvSpPr>
        <dsp:cNvPr id="0" name=""/>
        <dsp:cNvSpPr/>
      </dsp:nvSpPr>
      <dsp:spPr>
        <a:xfrm>
          <a:off x="308194" y="1650772"/>
          <a:ext cx="7088467" cy="30951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xmlns="" id="{765EA367-16E7-4E56-8322-7462533019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xmlns="" id="{EFD90CB7-EA86-4F51-A6B6-57951112EF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3055BB-9F6E-4C14-9F2B-9BF59143D2D3}" type="datetimeFigureOut">
              <a:rPr lang="es-CL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xmlns="" id="{DF302359-0031-4A53-A7EC-3A89FDD49C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xmlns="" id="{2C042B71-1DB4-492B-9A6D-4C4C3D86F9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6D409B6-F2DE-47E6-819B-44923096199A}" type="slidenum">
              <a:rPr lang="es-CL" altLang="es-CL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387574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xmlns="" id="{763ECEE9-D489-4A96-8EFC-65323F487B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xmlns="" id="{701EC262-607A-4689-9DA4-9EE034C04B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4365B9-997C-46B3-9D7A-1A21B4D3DC08}" type="datetimeFigureOut">
              <a:rPr lang="es-CL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xmlns="" id="{5F26835B-A484-4F01-941D-7D4060C782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xmlns="" id="{D8D597B6-31E1-425B-A2C4-741842173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xmlns="" id="{8BF5489D-1868-41E1-9986-C0F9AAE4B0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xmlns="" id="{D9E8A63C-7170-4DAB-98F4-356DB4235F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32E6FBA-DC2A-43D7-B411-26B2B5C52DC9}" type="slidenum">
              <a:rPr lang="es-CL" altLang="es-CL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663133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2E6FBA-DC2A-43D7-B411-26B2B5C52DC9}" type="slidenum">
              <a:rPr lang="es-CL" altLang="es-CL" smtClean="0"/>
              <a:pPr/>
              <a:t>4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563336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6FACBF-1ED9-4DB8-9B34-ABDF4630D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E63E151-8B4F-433C-9200-094E071B3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9875F4-6A39-4D8B-8D16-C5D48BCF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179A10-4E80-4BC7-92BB-3A9FEA3DBAF3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CCB8415-4F7C-49A2-A4EC-489A0FC8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D9A0445-45D0-45E7-98C3-0F62F4E2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8DC08-7131-4BEF-8930-E7A0450D4119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79093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5E2990-3811-4620-BFFC-B3A29044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28B73D1-E645-4C19-AB40-56295F643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C6E0D25-861C-4FB8-8A85-29DDA134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0E3F7C-93AA-48D8-B59F-90528F874A8F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47EC94-E9BF-4B3C-B369-D6DBEAE2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B9FD6F7-805D-43B2-9248-A368D2DA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28E8-5983-4AC5-8742-30C12DE62CEF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94628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8719714E-33FE-4459-963C-BD8B204F0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EC8DACC-7A97-4E5E-96A2-5793E375E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AE8E28E-4A39-444F-B3FE-F37E5F01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CBF43-54ED-4B87-BD88-9FA144DEF5D8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CCBD9C-C213-4EDA-BA7B-E2048198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7626447-3DE7-445B-AE09-A8072843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3851-3E12-4B0C-9904-FA699FB586D3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55368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C4C03D2-2715-414A-8B2C-E622455D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AB6749-CDE4-4CCF-94D4-4D3DC56AF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2F6D271-32A0-4588-B3F5-DE9385B5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B2D98-FF93-48E2-B168-A53EEA3A28C2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65E26A1-E2FB-4E3A-9C95-7A37F003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E58AA69-6567-4934-BF9C-92BFF4B33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858A-DBAC-4D5E-9EFA-E787AC7F577B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34352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D795BAF-F78B-4E59-9524-216C6950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9D2999-8EC7-4B23-93D3-1607D4E36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254ABC3-7E18-4A44-BD5A-FB5E3B749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DFABC-4718-4622-B903-02927492237A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1AA99A9-6C21-4095-8DBB-C952CA7D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0A745F-41BA-4221-AC7F-C225B216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A1BC-CD9D-4D7B-A781-612A3592D1A5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45075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7915F4-2689-4A66-8B69-3CA39F1C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984F4A6-B1D2-4C44-9493-835CA9E5A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4C1B32B-773B-4AEF-B7DD-395BFE54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B9EA597-5D20-41D7-8C94-CBA74BD83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AB4947-FD5B-472E-BE74-0B687E65EBD3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45EB4C6-7D7F-4CDD-A12C-61D06EA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A2B7A0A-FF4B-491F-83BD-94DE35E2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F544-37F0-464F-A051-A47A7BD28324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53712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ED4313-0200-485B-84F3-73D677BC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DF1A304-B75B-4245-B742-AD2DBB49E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8840DB8-3321-4FED-9378-18A0776B9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B095EBD-8CAD-49C1-827E-928B06D2D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808F131-557B-42BB-A6C9-0CB865125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6074F93-B857-40FC-84BC-9E9136BE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7A4D62-0B83-4786-963A-A89C803CAD65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07FCC15-7E0F-461D-A64B-06FEF89A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7A171F3-7B5A-4EB5-8B72-F76B0097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2DFE-5FD3-4DAC-A74E-B8F84DE85093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81615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3CD9F8-D480-49A4-B953-ED4EDA44D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239E5FD-0B30-417B-ADF1-BE2756A9E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EC47E-3C93-4229-A841-CC884BB1AF61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A5A31FA-5DD2-4B63-BF36-30DECAD8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ED55FD9-67C0-47D5-BF5C-960958EEC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0082-8DC7-4E9D-B8A9-385C7C98AF53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3025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FBB4B18-D890-4C59-B254-0F9630D2F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C53D30-A5FB-4182-A250-CACC92A46F19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15AD2F-A0A1-4AC3-A81C-331BA056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B20434A-ECF8-47FE-8FF6-65F9E79F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EEB9-2A7A-4472-ADAE-BA9DBA3961CC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05237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D5C33F-4BC0-4A23-B141-60C623EE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BA83C7A-C198-4B42-9B11-34F43EC09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45068F8-1841-4CE2-87EA-67D1C4E7C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75B6B57-6196-4D50-B87F-E3DD2723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7D5862-1BB2-4826-9ADB-E9EB32361A92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8AF01A-1356-41E4-B823-02987E7F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E0AC775-C412-4E47-8139-55A437EC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8F04-DD6A-4F4B-BE00-19B8ECBF1625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11448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33EB02-1154-431E-92BF-F9D015BD0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F47A14A-A0D8-40BF-9C8D-84ADEF5F9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6316CFE-7342-474A-A5E4-23059D8DC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9B841D8-BC7E-42C0-B842-F20EDA55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F455D0-067E-4D68-A134-A0B12F1C21D8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A19CB5C-2ABF-48A3-94B3-52A4F260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F89BBFF-F568-4F2D-B255-8B2C3596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1EFC-6C1A-4934-8CF0-B621CC2CDFD5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9789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ACFC407-C989-4E24-9DDC-1D1A6B432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C357BD4-8528-4FDD-A64B-DBC2E48AF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02667AD-6DAD-4A13-AACF-47569B0D8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02F969-E1F0-42F7-B897-1B5EF65B6DB2}" type="datetimeFigureOut">
              <a:rPr lang="es-CL" smtClean="0"/>
              <a:pPr>
                <a:defRPr/>
              </a:pPr>
              <a:t>28-08-2020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E7196E-D52E-4C8E-99E7-9B20645F8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A66333A-509D-414D-A714-70C277734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5565-B91C-4B8D-AAD5-63D93496A870}" type="slidenum">
              <a:rPr lang="es-CL" altLang="es-CL" smtClean="0"/>
              <a:pPr/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12734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uiainfantil.com/218/el-nino-aprende-a-tener-mied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5AA9031E-7876-40D9-8780-6B9950EB2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133350"/>
            <a:ext cx="8228013" cy="187166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      </a:t>
            </a:r>
            <a:r>
              <a:rPr lang="es-ES" sz="36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BULLYING: EL ACOSO ESCOLAR </a:t>
            </a:r>
            <a:r>
              <a:rPr lang="es-ES" sz="3200" b="1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b="1" dirty="0">
                <a:solidFill>
                  <a:schemeClr val="accent6"/>
                </a:solidFill>
                <a:latin typeface="Arial Rounded MT Bold" panose="020F0704030504030204" pitchFamily="34" charset="0"/>
              </a:rPr>
            </a:br>
            <a:r>
              <a:rPr lang="es-CL" sz="2800" b="1" dirty="0">
                <a:solidFill>
                  <a:schemeClr val="accent6"/>
                </a:solidFill>
              </a:rPr>
              <a:t/>
            </a:r>
            <a:br>
              <a:rPr lang="es-CL" sz="2800" b="1" dirty="0">
                <a:solidFill>
                  <a:schemeClr val="accent6"/>
                </a:solidFill>
              </a:rPr>
            </a:br>
            <a:r>
              <a:rPr lang="es-CL" sz="2800" b="1" dirty="0">
                <a:solidFill>
                  <a:schemeClr val="accent6"/>
                </a:solidFill>
              </a:rPr>
              <a:t>       </a:t>
            </a:r>
            <a:endParaRPr lang="es-CL" sz="1800" b="1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435" name="2 Subtítulo">
            <a:extLst>
              <a:ext uri="{FF2B5EF4-FFF2-40B4-BE49-F238E27FC236}">
                <a16:creationId xmlns:a16="http://schemas.microsoft.com/office/drawing/2014/main" xmlns="" id="{93990D92-2D4D-420C-A25B-612259DC6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5736" y="2039079"/>
            <a:ext cx="5072063" cy="1039812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s-CL" altLang="es-CL" sz="8000" b="1" dirty="0"/>
              <a:t>     </a:t>
            </a:r>
          </a:p>
          <a:p>
            <a:pPr eaLnBrk="1" hangingPunct="1"/>
            <a:r>
              <a:rPr lang="es-CL" altLang="es-CL" sz="8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Dirigido a estudiantes de segundo ciclo </a:t>
            </a:r>
          </a:p>
          <a:p>
            <a:pPr eaLnBrk="1" hangingPunct="1"/>
            <a:endParaRPr lang="es-CL" altLang="es-CL" sz="8000" b="1" dirty="0">
              <a:solidFill>
                <a:schemeClr val="tx1"/>
              </a:solidFill>
            </a:endParaRPr>
          </a:p>
          <a:p>
            <a:pPr eaLnBrk="1" hangingPunct="1"/>
            <a:endParaRPr lang="es-CL" altLang="es-CL" sz="8000" b="1" dirty="0">
              <a:solidFill>
                <a:schemeClr val="tx1"/>
              </a:solidFill>
            </a:endParaRPr>
          </a:p>
          <a:p>
            <a:pPr eaLnBrk="1" hangingPunct="1"/>
            <a:r>
              <a:rPr lang="es-CL" altLang="es-CL" sz="100" dirty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es-CL" altLang="es-CL" sz="400" dirty="0">
              <a:solidFill>
                <a:schemeClr val="tx1"/>
              </a:solidFill>
            </a:endParaRPr>
          </a:p>
        </p:txBody>
      </p:sp>
      <p:pic>
        <p:nvPicPr>
          <p:cNvPr id="18436" name="Imagen 2">
            <a:extLst>
              <a:ext uri="{FF2B5EF4-FFF2-40B4-BE49-F238E27FC236}">
                <a16:creationId xmlns:a16="http://schemas.microsoft.com/office/drawing/2014/main" xmlns="" id="{4DE509B7-5DE1-475A-B875-09BFC2FB3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23" y="209460"/>
            <a:ext cx="1728191" cy="171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AutoShape 7" descr="Linda pareja de niños salvando la caricatura del mundo | Vector ...">
            <a:extLst>
              <a:ext uri="{FF2B5EF4-FFF2-40B4-BE49-F238E27FC236}">
                <a16:creationId xmlns:a16="http://schemas.microsoft.com/office/drawing/2014/main" xmlns="" id="{12806E09-4D39-43E5-9F9A-5F1E33A5C1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CL" alt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7C32F56-F255-4D86-9939-AA4A4AA6865C}"/>
              </a:ext>
            </a:extLst>
          </p:cNvPr>
          <p:cNvSpPr txBox="1"/>
          <p:nvPr/>
        </p:nvSpPr>
        <p:spPr>
          <a:xfrm>
            <a:off x="832073" y="4729708"/>
            <a:ext cx="3451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tx2"/>
                </a:solidFill>
              </a:rPr>
              <a:t>Equipo de Convivencia Escolar </a:t>
            </a:r>
          </a:p>
          <a:p>
            <a:pPr algn="ctr"/>
            <a:r>
              <a:rPr lang="es-CL" b="1" dirty="0">
                <a:solidFill>
                  <a:schemeClr val="tx2"/>
                </a:solidFill>
              </a:rPr>
              <a:t>2020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9EBBC4E-549A-491E-AB7C-F5E196547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73" y="2851194"/>
            <a:ext cx="3874964" cy="151447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1B353AE0-A244-4F83-AF47-BBA9B7CD9A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037" y="2929508"/>
            <a:ext cx="3494676" cy="25959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ALGUNAS RECOMENDACIONES SI ERES TESTIGO DE BULLYING 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05471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xmlns="" id="{4E3E2E94-6B53-44B5-9085-0FD0E62CC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424086"/>
              </p:ext>
            </p:extLst>
          </p:nvPr>
        </p:nvGraphicFramePr>
        <p:xfrm>
          <a:off x="564238" y="1796518"/>
          <a:ext cx="8184226" cy="3400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55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096FC6-2108-46B2-8E0C-862AC8A37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C7096FC6-2108-46B2-8E0C-862AC8A37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D866E-3F63-4561-8787-8D38FFFA0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1D1D866E-3F63-4561-8787-8D38FFFA0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F01F7-9C2A-41F0-863B-FDC5E2D65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D2CF01F7-9C2A-41F0-863B-FDC5E2D65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C5575E-20D2-41B9-8BB9-2E2E84E3C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A3C5575E-20D2-41B9-8BB9-2E2E84E3CA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E29950-A5DB-4F12-93EF-20B5DDB8A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70E29950-A5DB-4F12-93EF-20B5DDB8A6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900ADE-E347-4789-86E7-C764F1A65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0D900ADE-E347-4789-86E7-C764F1A658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ALGUNAS RECOMENDACIONES PARA LAS VÍCTIMAS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05471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xmlns="" id="{4E3E2E94-6B53-44B5-9085-0FD0E62CC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427330"/>
              </p:ext>
            </p:extLst>
          </p:nvPr>
        </p:nvGraphicFramePr>
        <p:xfrm>
          <a:off x="564238" y="1796518"/>
          <a:ext cx="8184226" cy="3400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71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096FC6-2108-46B2-8E0C-862AC8A37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C7096FC6-2108-46B2-8E0C-862AC8A37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D866E-3F63-4561-8787-8D38FFFA0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1D1D866E-3F63-4561-8787-8D38FFFA0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F01F7-9C2A-41F0-863B-FDC5E2D65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D2CF01F7-9C2A-41F0-863B-FDC5E2D65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C5575E-20D2-41B9-8BB9-2E2E84E3C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A3C5575E-20D2-41B9-8BB9-2E2E84E3CA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E29950-A5DB-4F12-93EF-20B5DDB8A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70E29950-A5DB-4F12-93EF-20B5DDB8A6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900ADE-E347-4789-86E7-C764F1A65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0D900ADE-E347-4789-86E7-C764F1A658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Y RECUERDA : 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55575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88F3C581-0C67-4A11-BED1-DA59EC3C3565}"/>
              </a:ext>
            </a:extLst>
          </p:cNvPr>
          <p:cNvSpPr/>
          <p:nvPr/>
        </p:nvSpPr>
        <p:spPr>
          <a:xfrm>
            <a:off x="229116" y="1635274"/>
            <a:ext cx="54543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sz="2000" i="1" dirty="0">
                <a:solidFill>
                  <a:srgbClr val="444444"/>
                </a:solidFill>
              </a:rPr>
              <a:t>Tu no tienes la culpa de ser agredido.</a:t>
            </a:r>
            <a:endParaRPr lang="es-ES" sz="2000" dirty="0">
              <a:solidFill>
                <a:srgbClr val="444444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i="1" dirty="0">
                <a:solidFill>
                  <a:srgbClr val="444444"/>
                </a:solidFill>
              </a:rPr>
              <a:t>Tu no tienes que enfrentar esta situación sólo o sola.</a:t>
            </a:r>
            <a:endParaRPr lang="es-ES" sz="2000" dirty="0">
              <a:solidFill>
                <a:srgbClr val="444444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i="1" dirty="0">
                <a:solidFill>
                  <a:srgbClr val="444444"/>
                </a:solidFill>
              </a:rPr>
              <a:t>Recuerda que no eres el problema. Es el agresor el que tiene el problema </a:t>
            </a:r>
            <a:r>
              <a:rPr lang="es-ES" sz="2000" dirty="0">
                <a:solidFill>
                  <a:srgbClr val="444444"/>
                </a:solidFill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i="1" dirty="0">
                <a:solidFill>
                  <a:srgbClr val="444444"/>
                </a:solidFill>
              </a:rPr>
              <a:t>Trata a los demás como quieras que te traten a ti. Ayuda al que lo necesite, y cuando tú necesites ayuda, alguien te ayudará </a:t>
            </a:r>
            <a:r>
              <a:rPr lang="es-ES" sz="2000" b="1" i="1" dirty="0">
                <a:solidFill>
                  <a:srgbClr val="444444"/>
                </a:solidFill>
              </a:rPr>
              <a:t>.</a:t>
            </a:r>
            <a:endParaRPr lang="es-ES" sz="2000" b="0" i="0" dirty="0">
              <a:solidFill>
                <a:srgbClr val="444444"/>
              </a:solidFill>
              <a:effectLst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129B61C3-C718-4559-B154-0782EE62D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040" y="1580227"/>
            <a:ext cx="2862740" cy="2554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2FEC40C0-2E36-4CEB-9C23-2D5EBCE67396}"/>
              </a:ext>
            </a:extLst>
          </p:cNvPr>
          <p:cNvGrpSpPr/>
          <p:nvPr/>
        </p:nvGrpSpPr>
        <p:grpSpPr>
          <a:xfrm>
            <a:off x="359532" y="4551769"/>
            <a:ext cx="8424936" cy="755799"/>
            <a:chOff x="0" y="1070"/>
            <a:chExt cx="10554190" cy="1182708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xmlns="" id="{9F4AF09F-2967-4269-9821-EFA13DDD5EBD}"/>
                </a:ext>
              </a:extLst>
            </p:cNvPr>
            <p:cNvSpPr/>
            <p:nvPr/>
          </p:nvSpPr>
          <p:spPr>
            <a:xfrm>
              <a:off x="0" y="1070"/>
              <a:ext cx="10554190" cy="1182708"/>
            </a:xfrm>
            <a:prstGeom prst="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xmlns="" id="{BE360D9A-CDA4-44E5-A9A1-795E81A497D4}"/>
                </a:ext>
              </a:extLst>
            </p:cNvPr>
            <p:cNvSpPr txBox="1"/>
            <p:nvPr/>
          </p:nvSpPr>
          <p:spPr>
            <a:xfrm>
              <a:off x="0" y="1070"/>
              <a:ext cx="10554190" cy="8127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just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i="1" dirty="0">
                  <a:solidFill>
                    <a:schemeClr val="accent1"/>
                  </a:solidFill>
                </a:rPr>
                <a:t>“ La humanidad no puede liberarse de la violencia más que por medio de la no violencia”</a:t>
              </a:r>
              <a:endParaRPr lang="es-CL" sz="1600" i="1" u="sng" kern="12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44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¿QUÉ APRENDÍ?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55366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C5F61776-FFAF-40AA-A377-D0DE27112266}"/>
              </a:ext>
            </a:extLst>
          </p:cNvPr>
          <p:cNvSpPr/>
          <p:nvPr/>
        </p:nvSpPr>
        <p:spPr>
          <a:xfrm>
            <a:off x="683568" y="1735483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latin typeface="Albertus Medium" pitchFamily="34" charset="0"/>
              </a:rPr>
              <a:t>Lee las siguientes preguntas y responde en tu cuaderno de orientación.</a:t>
            </a:r>
          </a:p>
          <a:p>
            <a:endParaRPr lang="es-ES_tradnl" dirty="0">
              <a:latin typeface="Albertus Medium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latin typeface="Albertus Medium" pitchFamily="34" charset="0"/>
              </a:rPr>
              <a:t>¿Qué aprendí acerca del bullying?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latin typeface="Albertus Medium" pitchFamily="34" charset="0"/>
              </a:rPr>
              <a:t>¿De qué maneras se puede manifestar el Bullying?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latin typeface="Albertus Medium" pitchFamily="34" charset="0"/>
              </a:rPr>
              <a:t>¿Cómo podría ayudar a una víctima de bullying en mi colegio?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>
              <a:latin typeface="Albertus Medium" pitchFamily="34" charset="0"/>
            </a:endParaRPr>
          </a:p>
          <a:p>
            <a:r>
              <a:rPr lang="es-ES_tradnl" dirty="0">
                <a:latin typeface="Albertus Medium" pitchFamily="34" charset="0"/>
              </a:rPr>
              <a:t>(De vuelta estas respuestas serán trabajadas por equipo de convivencia con docentes en sala)</a:t>
            </a:r>
          </a:p>
        </p:txBody>
      </p:sp>
      <p:pic>
        <p:nvPicPr>
          <p:cNvPr id="8" name="3 Imagen">
            <a:extLst>
              <a:ext uri="{FF2B5EF4-FFF2-40B4-BE49-F238E27FC236}">
                <a16:creationId xmlns:a16="http://schemas.microsoft.com/office/drawing/2014/main" xmlns="" id="{247BFE45-F993-4B37-A461-45EB9C005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51335"/>
            <a:ext cx="2201341" cy="146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0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74A54858-320F-488C-86BA-5E3FC7DF0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87136"/>
            <a:ext cx="6873875" cy="779462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latin typeface="Arial Rounded MT Bold" panose="020F0704030504030204" pitchFamily="34" charset="0"/>
              </a:rPr>
              <a:t>¿Qué es el Bullying? </a:t>
            </a:r>
          </a:p>
        </p:txBody>
      </p:sp>
      <p:sp>
        <p:nvSpPr>
          <p:cNvPr id="19459" name="AutoShape 5" descr="ALES I: Apoyo al aprendizaje de la lecto-escritura para niños con ...">
            <a:extLst>
              <a:ext uri="{FF2B5EF4-FFF2-40B4-BE49-F238E27FC236}">
                <a16:creationId xmlns:a16="http://schemas.microsoft.com/office/drawing/2014/main" xmlns="" id="{B1EF5322-C135-4890-89C9-5B8B6058D4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CL" altLang="es-CL"/>
          </a:p>
        </p:txBody>
      </p:sp>
      <p:sp>
        <p:nvSpPr>
          <p:cNvPr id="3" name="2 Rectángulo redondeado">
            <a:extLst>
              <a:ext uri="{FF2B5EF4-FFF2-40B4-BE49-F238E27FC236}">
                <a16:creationId xmlns:a16="http://schemas.microsoft.com/office/drawing/2014/main" xmlns="" id="{8EF61120-8906-4E97-98B6-7DABD2351A8F}"/>
              </a:ext>
            </a:extLst>
          </p:cNvPr>
          <p:cNvSpPr/>
          <p:nvPr/>
        </p:nvSpPr>
        <p:spPr>
          <a:xfrm>
            <a:off x="827584" y="1514474"/>
            <a:ext cx="7662490" cy="381339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_tradnl" altLang="es-CL" dirty="0"/>
              <a:t>Bullying es una palabra inglesa que significa </a:t>
            </a:r>
            <a:r>
              <a:rPr lang="es-ES_tradnl" altLang="es-CL" b="1" i="1" dirty="0">
                <a:solidFill>
                  <a:srgbClr val="FF0000"/>
                </a:solidFill>
              </a:rPr>
              <a:t>intimidación.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_tradnl" altLang="es-CL" dirty="0">
                <a:solidFill>
                  <a:schemeClr val="tx1"/>
                </a:solidFill>
              </a:rPr>
              <a:t>El bullying se refiere a todas las formas de </a:t>
            </a:r>
            <a:r>
              <a:rPr lang="es-ES_tradnl" altLang="es-CL" b="1" i="1" dirty="0">
                <a:solidFill>
                  <a:srgbClr val="FF0000"/>
                </a:solidFill>
              </a:rPr>
              <a:t>actitudes agresivas, intencionadas y repetidas</a:t>
            </a:r>
            <a:r>
              <a:rPr lang="es-ES_tradnl" altLang="es-CL" dirty="0">
                <a:solidFill>
                  <a:schemeClr val="tx1"/>
                </a:solidFill>
              </a:rPr>
              <a:t>, que ocurren sin motivación evidente, adoptadas por uno o más estudiantes contra otro u otros.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dirty="0"/>
              <a:t>El hostigamiento y el maltrato verbal o físico entre escolares es </a:t>
            </a:r>
            <a:r>
              <a:rPr lang="es-ES" i="1" dirty="0"/>
              <a:t>bullying</a:t>
            </a:r>
            <a:r>
              <a:rPr lang="es-ES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dirty="0"/>
              <a:t>Es un acoso persistente, que se produce reiteradamente en el tiempo, por parte de uno o varios acosadores a una o varias víctimas.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_tradnl" altLang="es-CL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_tradnl" altLang="es-CL" sz="20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s-ES_tradnl" altLang="es-CL" sz="2000" dirty="0"/>
          </a:p>
        </p:txBody>
      </p:sp>
      <p:pic>
        <p:nvPicPr>
          <p:cNvPr id="19462" name="Imagen 1">
            <a:extLst>
              <a:ext uri="{FF2B5EF4-FFF2-40B4-BE49-F238E27FC236}">
                <a16:creationId xmlns:a16="http://schemas.microsoft.com/office/drawing/2014/main" xmlns="" id="{1520BF6C-8316-448C-92E9-AABD0D29D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14300"/>
            <a:ext cx="1398588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DF0B9698-107C-443E-90E4-AAEB811AEB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967995"/>
            <a:ext cx="1800200" cy="1350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74A54858-320F-488C-86BA-5E3FC7DF0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891" y="424656"/>
            <a:ext cx="6873875" cy="779462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latin typeface="Arial Rounded MT Bold" panose="020F0704030504030204" pitchFamily="34" charset="0"/>
              </a:rPr>
              <a:t>REFLEXIONEMOS  </a:t>
            </a:r>
          </a:p>
        </p:txBody>
      </p:sp>
      <p:sp>
        <p:nvSpPr>
          <p:cNvPr id="19459" name="AutoShape 5" descr="ALES I: Apoyo al aprendizaje de la lecto-escritura para niños con ...">
            <a:extLst>
              <a:ext uri="{FF2B5EF4-FFF2-40B4-BE49-F238E27FC236}">
                <a16:creationId xmlns:a16="http://schemas.microsoft.com/office/drawing/2014/main" xmlns="" id="{B1EF5322-C135-4890-89C9-5B8B6058D4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CL" altLang="es-CL"/>
          </a:p>
        </p:txBody>
      </p:sp>
      <p:sp>
        <p:nvSpPr>
          <p:cNvPr id="3" name="2 Rectángulo redondeado">
            <a:extLst>
              <a:ext uri="{FF2B5EF4-FFF2-40B4-BE49-F238E27FC236}">
                <a16:creationId xmlns:a16="http://schemas.microsoft.com/office/drawing/2014/main" xmlns="" id="{8EF61120-8906-4E97-98B6-7DABD2351A8F}"/>
              </a:ext>
            </a:extLst>
          </p:cNvPr>
          <p:cNvSpPr/>
          <p:nvPr/>
        </p:nvSpPr>
        <p:spPr>
          <a:xfrm>
            <a:off x="365125" y="1345332"/>
            <a:ext cx="8239323" cy="2855194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s-ES" sz="1600" dirty="0"/>
              <a:t>La persona que ejerce el bullying lo hace para imponer su </a:t>
            </a:r>
            <a:r>
              <a:rPr lang="es-ES" sz="1600" b="1" i="1" u="sng" dirty="0">
                <a:solidFill>
                  <a:srgbClr val="FF0000"/>
                </a:solidFill>
              </a:rPr>
              <a:t>poder sobre el otro</a:t>
            </a:r>
            <a:r>
              <a:rPr lang="es-ES" sz="1600" dirty="0"/>
              <a:t>, a través de constantes amenazas, insultos, agresiones o improperios, y así tenerlo bajo su completo dominio a lo largo de meses e incluso años. La víctima sufre callada en la mayoría de los casos. El maltrato intimidatorio le hace sentir dolor, angustia y por sobre todo, </a:t>
            </a:r>
            <a:r>
              <a:rPr lang="es-ES" sz="1600" b="1" u="sng" dirty="0">
                <a:solidFill>
                  <a:srgbClr val="FF0000"/>
                </a:solidFill>
                <a:hlinkClick r:id="rId2" tooltip="El niño aprende a tener miedo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miedo</a:t>
            </a:r>
            <a:r>
              <a:rPr lang="es-ES" sz="1600" dirty="0"/>
              <a:t>, hasta tal punto que, en algunos casos, puede llevarle a consecuencias devastadoras como el suicidio.</a:t>
            </a:r>
          </a:p>
          <a:p>
            <a:pPr algn="just"/>
            <a:endParaRPr lang="es-ES" sz="1600" dirty="0"/>
          </a:p>
          <a:p>
            <a:pPr algn="just"/>
            <a:r>
              <a:rPr lang="es-ES_tradnl" altLang="es-CL" sz="1600" dirty="0">
                <a:solidFill>
                  <a:schemeClr val="tx1"/>
                </a:solidFill>
              </a:rPr>
              <a:t>Desgraciadamente, son innumerables los casos de persecución y agresiones que se detectan constantemente en las escuelas y colegios y que llevan a muchos estudiantes a vivir experiencias realmente aterradoras.  </a:t>
            </a:r>
          </a:p>
          <a:p>
            <a:endParaRPr lang="es-ES" dirty="0"/>
          </a:p>
        </p:txBody>
      </p:sp>
      <p:pic>
        <p:nvPicPr>
          <p:cNvPr id="19462" name="Imagen 1">
            <a:extLst>
              <a:ext uri="{FF2B5EF4-FFF2-40B4-BE49-F238E27FC236}">
                <a16:creationId xmlns:a16="http://schemas.microsoft.com/office/drawing/2014/main" xmlns="" id="{1520BF6C-8316-448C-92E9-AABD0D29D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14300"/>
            <a:ext cx="1398588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7F77352B-56CF-414A-9039-940432A60F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649588"/>
            <a:ext cx="2079443" cy="192139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97405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COMPONENTES CLAVES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128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>
            <a:extLst>
              <a:ext uri="{FF2B5EF4-FFF2-40B4-BE49-F238E27FC236}">
                <a16:creationId xmlns:a16="http://schemas.microsoft.com/office/drawing/2014/main" xmlns="" id="{C89DB5D5-B457-44A7-A176-79DB8DF292FF}"/>
              </a:ext>
            </a:extLst>
          </p:cNvPr>
          <p:cNvSpPr/>
          <p:nvPr/>
        </p:nvSpPr>
        <p:spPr>
          <a:xfrm>
            <a:off x="750676" y="1658720"/>
            <a:ext cx="4253372" cy="838740"/>
          </a:xfrm>
          <a:prstGeom prst="rect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s-ES" sz="1400" dirty="0"/>
              <a:t>Un desequilibrio de poder entre el acosador y la víctima. Este desequilibrio puede ser real o sólo percibido por la víctima</a:t>
            </a:r>
            <a:endParaRPr lang="es-CL" sz="1400" dirty="0"/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xmlns="" id="{DC93A2D7-D7C1-4475-989E-D09866C556EB}"/>
              </a:ext>
            </a:extLst>
          </p:cNvPr>
          <p:cNvSpPr/>
          <p:nvPr/>
        </p:nvSpPr>
        <p:spPr>
          <a:xfrm>
            <a:off x="4716016" y="2876346"/>
            <a:ext cx="4253372" cy="1080120"/>
          </a:xfrm>
          <a:prstGeom prst="rect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ES" sz="1400" dirty="0">
                <a:solidFill>
                  <a:schemeClr val="tx1"/>
                </a:solidFill>
              </a:rPr>
              <a:t>La agresión se lleva a cabo por un acosador o un grupo que intentan dañar a la víctima de un modo intencionado.</a:t>
            </a: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xmlns="" id="{3B028833-9362-4A38-BB82-699EE523F542}"/>
              </a:ext>
            </a:extLst>
          </p:cNvPr>
          <p:cNvSpPr/>
          <p:nvPr/>
        </p:nvSpPr>
        <p:spPr>
          <a:xfrm>
            <a:off x="739098" y="4651249"/>
            <a:ext cx="5184576" cy="838740"/>
          </a:xfrm>
          <a:prstGeom prst="rect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s-ES" dirty="0"/>
              <a:t>Existe un comportamiento agresivo hacia una misma víctima, que se produce de forma reiterada.</a:t>
            </a:r>
            <a:endParaRPr lang="es-CL" sz="1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79F9E42F-B750-4D34-9A8A-EDF3ADF8E3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01" y="2702125"/>
            <a:ext cx="3827857" cy="174445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993FDC24-E162-4957-ACEE-B61F049958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296175"/>
            <a:ext cx="2638443" cy="117792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69C09794-9AF9-4E78-BD43-C2228194F2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012" y="1396536"/>
            <a:ext cx="2804719" cy="12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0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416496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TIPOS DE BULLYING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128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4 Rectángulo">
            <a:extLst>
              <a:ext uri="{FF2B5EF4-FFF2-40B4-BE49-F238E27FC236}">
                <a16:creationId xmlns:a16="http://schemas.microsoft.com/office/drawing/2014/main" xmlns="" id="{5BD323D8-4950-4C66-B090-B0E8E93489E7}"/>
              </a:ext>
            </a:extLst>
          </p:cNvPr>
          <p:cNvSpPr/>
          <p:nvPr/>
        </p:nvSpPr>
        <p:spPr>
          <a:xfrm>
            <a:off x="827584" y="1677106"/>
            <a:ext cx="7632848" cy="11267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b="1" u="sng" dirty="0"/>
              <a:t>FISICO </a:t>
            </a:r>
          </a:p>
          <a:p>
            <a:pPr algn="just">
              <a:defRPr/>
            </a:pPr>
            <a:r>
              <a:rPr lang="es-ES" dirty="0"/>
              <a:t>Agresión directa a base de patadas, empujones, golpes con objetos. También puede ser indirecto cuando se producen daños materiales en los objetos personales de la víctima o robos</a:t>
            </a:r>
          </a:p>
        </p:txBody>
      </p:sp>
      <p:sp>
        <p:nvSpPr>
          <p:cNvPr id="12" name="4 Rectángulo">
            <a:extLst>
              <a:ext uri="{FF2B5EF4-FFF2-40B4-BE49-F238E27FC236}">
                <a16:creationId xmlns:a16="http://schemas.microsoft.com/office/drawing/2014/main" xmlns="" id="{2627E4DD-BA2F-41AA-A959-0ECFFD1C41F3}"/>
              </a:ext>
            </a:extLst>
          </p:cNvPr>
          <p:cNvSpPr/>
          <p:nvPr/>
        </p:nvSpPr>
        <p:spPr>
          <a:xfrm>
            <a:off x="827584" y="3674943"/>
            <a:ext cx="7632848" cy="1450808"/>
          </a:xfrm>
          <a:prstGeom prst="rect">
            <a:avLst/>
          </a:prstGeom>
          <a:solidFill>
            <a:srgbClr val="F7D5E8"/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ES" b="1" dirty="0"/>
              <a:t> </a:t>
            </a:r>
            <a:r>
              <a:rPr lang="es-ES" b="1" u="sng" dirty="0"/>
              <a:t>VERBAL</a:t>
            </a:r>
            <a:r>
              <a:rPr lang="es-ES" b="1" dirty="0"/>
              <a:t/>
            </a:r>
            <a:br>
              <a:rPr lang="es-ES" b="1" dirty="0"/>
            </a:br>
            <a:r>
              <a:rPr lang="es-ES" dirty="0"/>
              <a:t>Es el más habitual. Sólo deja huella en la víctima. Las palabras tienen mucho poder y minan la autoestima de la víctima mediante humillaciones, insultos, apodos, menosprecios en público, propagación de rumores falsos, mensajes telefónicos ofensivos o llamadas, lenguaje sexual indecente…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5518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416496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TIPOS DE BULLYING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128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4 Rectángulo">
            <a:extLst>
              <a:ext uri="{FF2B5EF4-FFF2-40B4-BE49-F238E27FC236}">
                <a16:creationId xmlns:a16="http://schemas.microsoft.com/office/drawing/2014/main" xmlns="" id="{72B65F45-621B-40FA-9181-ABF86B91719B}"/>
              </a:ext>
            </a:extLst>
          </p:cNvPr>
          <p:cNvSpPr/>
          <p:nvPr/>
        </p:nvSpPr>
        <p:spPr>
          <a:xfrm>
            <a:off x="827583" y="1635490"/>
            <a:ext cx="7288005" cy="14508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ES" b="1" u="sng" dirty="0"/>
              <a:t> PSICOLÓGICO</a:t>
            </a:r>
            <a:r>
              <a:rPr lang="es-ES" b="1" dirty="0"/>
              <a:t/>
            </a:r>
            <a:br>
              <a:rPr lang="es-ES" b="1" dirty="0"/>
            </a:br>
            <a:r>
              <a:rPr lang="es-ES" dirty="0"/>
              <a:t>Se realiza mediante amenazas para provocar miedo, para lograr algún objeto o dinero, o simplemente para obligar a la víctima a hacer cosas que no quiere ni debe hacer.</a:t>
            </a:r>
            <a:endParaRPr lang="es-ES" sz="2000" dirty="0"/>
          </a:p>
        </p:txBody>
      </p:sp>
      <p:sp>
        <p:nvSpPr>
          <p:cNvPr id="12" name="4 Rectángulo">
            <a:extLst>
              <a:ext uri="{FF2B5EF4-FFF2-40B4-BE49-F238E27FC236}">
                <a16:creationId xmlns:a16="http://schemas.microsoft.com/office/drawing/2014/main" xmlns="" id="{2627E4DD-BA2F-41AA-A959-0ECFFD1C41F3}"/>
              </a:ext>
            </a:extLst>
          </p:cNvPr>
          <p:cNvSpPr/>
          <p:nvPr/>
        </p:nvSpPr>
        <p:spPr>
          <a:xfrm>
            <a:off x="827584" y="3674943"/>
            <a:ext cx="7288006" cy="1450808"/>
          </a:xfrm>
          <a:prstGeom prst="rect">
            <a:avLst/>
          </a:prstGeom>
          <a:solidFill>
            <a:srgbClr val="F7D5E8"/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ES" b="1" u="sng" dirty="0"/>
              <a:t>SOCIAL </a:t>
            </a:r>
            <a:r>
              <a:rPr lang="es-ES" b="1" dirty="0"/>
              <a:t/>
            </a:r>
            <a:br>
              <a:rPr lang="es-ES" b="1" dirty="0"/>
            </a:br>
            <a:r>
              <a:rPr lang="es-ES" dirty="0"/>
              <a:t>Consiste en la exclusión y en el aislamiento progresivo de la víctima. En la práctica, los acosadores impiden a la víctima participar, bien ignorando su presencia y no contando con él/ ella en las actividades normales entre amigos o compañeros de clase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05091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¿QUÉ DEBEMOS SABER?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128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Rectángulo">
            <a:extLst>
              <a:ext uri="{FF2B5EF4-FFF2-40B4-BE49-F238E27FC236}">
                <a16:creationId xmlns:a16="http://schemas.microsoft.com/office/drawing/2014/main" xmlns="" id="{DC93A2D7-D7C1-4475-989E-D09866C556EB}"/>
              </a:ext>
            </a:extLst>
          </p:cNvPr>
          <p:cNvSpPr/>
          <p:nvPr/>
        </p:nvSpPr>
        <p:spPr>
          <a:xfrm>
            <a:off x="750675" y="1658720"/>
            <a:ext cx="7655137" cy="1918860"/>
          </a:xfrm>
          <a:prstGeom prst="rect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dirty="0"/>
              <a:t>Chile tiene indicadores de alta prevalencia y hasta un 85 % de los escolares refiere haberlo sufrido </a:t>
            </a:r>
          </a:p>
          <a:p>
            <a:pPr algn="just">
              <a:defRPr/>
            </a:pPr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dirty="0"/>
              <a:t>Los datos se repiten alrededor del mundo, el acoso escolar afecta a niños de todas las condiciones sociales, está presente en colegios públicos y privados, en ciudades grandes y en pueblos más pequeños.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738E0752-D32E-4486-9917-D159041A7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4" y="3753066"/>
            <a:ext cx="3829403" cy="180832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36D27277-ED44-42DB-8550-0D330BBECE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971" y="3651822"/>
            <a:ext cx="337451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8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Imagen 2">
            <a:extLst>
              <a:ext uri="{FF2B5EF4-FFF2-40B4-BE49-F238E27FC236}">
                <a16:creationId xmlns:a16="http://schemas.microsoft.com/office/drawing/2014/main" xmlns="" id="{9DE915F1-A2C7-4827-BEBF-0F2F56CCA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7163"/>
            <a:ext cx="151288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13CBF38E-362D-4CF7-B732-68D204E9EB76}"/>
              </a:ext>
            </a:extLst>
          </p:cNvPr>
          <p:cNvSpPr txBox="1">
            <a:spLocks/>
          </p:cNvSpPr>
          <p:nvPr/>
        </p:nvSpPr>
        <p:spPr bwMode="auto">
          <a:xfrm>
            <a:off x="1919825" y="437916"/>
            <a:ext cx="6683765" cy="707158"/>
          </a:xfrm>
          <a:prstGeom prst="rect">
            <a:avLst/>
          </a:prstGeom>
          <a:solidFill>
            <a:schemeClr val="accent1"/>
          </a:solidFill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CONSECUENCIAS PRINCIPALES</a:t>
            </a:r>
          </a:p>
        </p:txBody>
      </p:sp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xmlns="" id="{10E31EA2-BC4A-4625-BBF9-8377A54F8D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0054960"/>
              </p:ext>
            </p:extLst>
          </p:nvPr>
        </p:nvGraphicFramePr>
        <p:xfrm>
          <a:off x="719572" y="1622366"/>
          <a:ext cx="7704856" cy="2063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A10DF79E-AE8D-4C06-BA9B-F1EA892B5560}"/>
              </a:ext>
            </a:extLst>
          </p:cNvPr>
          <p:cNvGrpSpPr/>
          <p:nvPr/>
        </p:nvGrpSpPr>
        <p:grpSpPr>
          <a:xfrm>
            <a:off x="647564" y="4068296"/>
            <a:ext cx="7776864" cy="1099806"/>
            <a:chOff x="0" y="1070"/>
            <a:chExt cx="10554190" cy="118270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6E69D1B-825E-4479-8DA5-59A2FD18256F}"/>
                </a:ext>
              </a:extLst>
            </p:cNvPr>
            <p:cNvSpPr/>
            <p:nvPr/>
          </p:nvSpPr>
          <p:spPr>
            <a:xfrm>
              <a:off x="0" y="1070"/>
              <a:ext cx="10554190" cy="1182708"/>
            </a:xfrm>
            <a:prstGeom prst="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5715C1EE-9E16-4FD7-84C0-79FB2EF77A4D}"/>
                </a:ext>
              </a:extLst>
            </p:cNvPr>
            <p:cNvSpPr txBox="1"/>
            <p:nvPr/>
          </p:nvSpPr>
          <p:spPr>
            <a:xfrm>
              <a:off x="0" y="1070"/>
              <a:ext cx="10554190" cy="118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just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/>
                <a:t>El fenómeno de acoso escolar lleva consigo una serie de consecuencias, no sólo para la víctima (aunque sí las que pueden ser más devastadoras), sino también para el agresor y para los espectadores del fenómeno (niños y jóvenes en proceso de crecimiento y desarrollo)</a:t>
              </a:r>
              <a:endParaRPr lang="es-CL" sz="1600" u="sng" kern="1200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EF6C547-812F-4C1B-895B-56705C51F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0EF6C547-812F-4C1B-895B-56705C51F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C1F0B73-6C0A-4402-ABAF-EA9BC8035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graphicEl>
                                              <a:dgm id="{8C1F0B73-6C0A-4402-ABAF-EA9BC8035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3231087-CCC9-47CB-A651-03CD3F0C8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graphicEl>
                                              <a:dgm id="{D3231087-CCC9-47CB-A651-03CD3F0C88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6B9B1E2-D1D2-495F-8A02-69C3CE968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graphicEl>
                                              <a:dgm id="{36B9B1E2-D1D2-495F-8A02-69C3CE968B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BB3E747-93E5-46B5-8F67-5E08D6742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graphicEl>
                                              <a:dgm id="{6BB3E747-93E5-46B5-8F67-5E08D6742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6303965-CBE0-4B20-AB10-5811B88FB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graphicEl>
                                              <a:dgm id="{86303965-CBE0-4B20-AB10-5811B88FB3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374378F-0881-488C-9A03-EDB52BF26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>
                                            <p:graphicEl>
                                              <a:dgm id="{5374378F-0881-488C-9A03-EDB52BF262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0906239-FCC3-4BA0-B101-6B69592FE1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graphicEl>
                                              <a:dgm id="{20906239-FCC3-4BA0-B101-6B69592FE1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0750292-5B5A-4A06-A0DD-90ED865F45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>
                                            <p:graphicEl>
                                              <a:dgm id="{B0750292-5B5A-4A06-A0DD-90ED865F45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10E914F-2E39-42BE-B5EC-87131DE57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>
                                            <p:graphicEl>
                                              <a:dgm id="{010E914F-2E39-42BE-B5EC-87131DE576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914B023-1CE0-4A67-8FC4-F03285EF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graphicEl>
                                              <a:dgm id="{A914B023-1CE0-4A67-8FC4-F03285EF4F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1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DCD2817E-8B3D-449A-8B0F-B47C06DA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517525"/>
            <a:ext cx="6713538" cy="75579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¿CÓMO RECONOCER SI ALGUIEN SUFRE BULLYING?</a:t>
            </a:r>
          </a:p>
        </p:txBody>
      </p:sp>
      <p:pic>
        <p:nvPicPr>
          <p:cNvPr id="21510" name="Imagen 1">
            <a:extLst>
              <a:ext uri="{FF2B5EF4-FFF2-40B4-BE49-F238E27FC236}">
                <a16:creationId xmlns:a16="http://schemas.microsoft.com/office/drawing/2014/main" xmlns="" id="{9B33D872-D259-4040-B3A5-D3CAD8E0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55575"/>
            <a:ext cx="1503362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579AA3C3-353B-45AD-B609-1E964A51B528}"/>
              </a:ext>
            </a:extLst>
          </p:cNvPr>
          <p:cNvSpPr/>
          <p:nvPr/>
        </p:nvSpPr>
        <p:spPr>
          <a:xfrm>
            <a:off x="547688" y="1686429"/>
            <a:ext cx="57525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Cambios del comportamiento y humor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Tristeza, llantos o irritabilidad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Pesadillas, cambios en el sueño y/o apetito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Dolores de cabeza, de estómago, náuseas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Pierden constantemente sus útiles escolares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Golpes, hematomas, rasguños, etc. De manera frecuente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quiere salir ni se relaciona con sus compañeros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acude a actividades extraescolares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Quiere estar acompañado en la entrada y salida del colegio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niega a ir al colegio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62625196-2224-4EFC-9853-B88A9AE19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711858"/>
            <a:ext cx="2414960" cy="2291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</TotalTime>
  <Words>722</Words>
  <Application>Microsoft Office PowerPoint</Application>
  <PresentationFormat>Presentación en pantalla (16:10)</PresentationFormat>
  <Paragraphs>80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                                                                                                       BULLYING: EL ACOSO ESCOLAR          </vt:lpstr>
      <vt:lpstr>¿Qué es el Bullying? </vt:lpstr>
      <vt:lpstr>REFLEXIONEMOS  </vt:lpstr>
      <vt:lpstr>COMPONENTES CLAVES</vt:lpstr>
      <vt:lpstr>TIPOS DE BULLYING</vt:lpstr>
      <vt:lpstr>TIPOS DE BULLYING</vt:lpstr>
      <vt:lpstr>¿QUÉ DEBEMOS SABER?</vt:lpstr>
      <vt:lpstr>Presentación de PowerPoint</vt:lpstr>
      <vt:lpstr>¿CÓMO RECONOCER SI ALGUIEN SUFRE BULLYING?</vt:lpstr>
      <vt:lpstr>ALGUNAS RECOMENDACIONES SI ERES TESTIGO DE BULLYING </vt:lpstr>
      <vt:lpstr>ALGUNAS RECOMENDACIONES PARA LAS VÍCTIMAS</vt:lpstr>
      <vt:lpstr>Y RECUERDA : </vt:lpstr>
      <vt:lpstr>¿QUÉ APRENDÍ?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ASERTIVIDAD</dc:title>
  <dc:creator>Hugo Urrutia</dc:creator>
  <cp:lastModifiedBy>INSPECTORIA</cp:lastModifiedBy>
  <cp:revision>290</cp:revision>
  <dcterms:created xsi:type="dcterms:W3CDTF">2013-09-22T21:43:39Z</dcterms:created>
  <dcterms:modified xsi:type="dcterms:W3CDTF">2020-08-28T13:40:04Z</dcterms:modified>
</cp:coreProperties>
</file>