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21"/>
    <p:restoredTop sz="94585"/>
  </p:normalViewPr>
  <p:slideViewPr>
    <p:cSldViewPr snapToGrid="0" snapToObjects="1">
      <p:cViewPr varScale="1">
        <p:scale>
          <a:sx n="69" d="100"/>
          <a:sy n="69" d="100"/>
        </p:scale>
        <p:origin x="-33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61B179-8DAE-7942-AAF1-BADC0DB20981}" type="datetimeFigureOut">
              <a:rPr lang="es-ES_tradnl" smtClean="0"/>
              <a:t>28/08/2020</a:t>
            </a:fld>
            <a:endParaRPr lang="es-ES_tradnl"/>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3EAA6C-ED4F-E048-81A6-2C6BC3010EF7}" type="slidenum">
              <a:rPr lang="es-ES_tradnl" smtClean="0"/>
              <a:t>‹Nº›</a:t>
            </a:fld>
            <a:endParaRPr lang="es-ES_tradnl"/>
          </a:p>
        </p:txBody>
      </p:sp>
    </p:spTree>
    <p:extLst>
      <p:ext uri="{BB962C8B-B14F-4D97-AF65-F5344CB8AC3E}">
        <p14:creationId xmlns:p14="http://schemas.microsoft.com/office/powerpoint/2010/main" val="1778657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A1174-A12D-E74E-B31A-D053A387DBB0}" type="datetimeFigureOut">
              <a:rPr lang="es-ES_tradnl" smtClean="0"/>
              <a:t>28/08/2020</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55BF-1A6A-3642-AFAF-92DB02A36A39}" type="slidenum">
              <a:rPr lang="es-ES_tradnl" smtClean="0"/>
              <a:t>‹Nº›</a:t>
            </a:fld>
            <a:endParaRPr lang="es-ES_tradnl"/>
          </a:p>
        </p:txBody>
      </p:sp>
    </p:spTree>
    <p:extLst>
      <p:ext uri="{BB962C8B-B14F-4D97-AF65-F5344CB8AC3E}">
        <p14:creationId xmlns:p14="http://schemas.microsoft.com/office/powerpoint/2010/main" val="233036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p:txBody>
          <a:bodyPr vert="eaVert" ancho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_tradnl" smtClean="0"/>
              <a:t>Clic para editar título</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_tradnl" smtClean="0"/>
              <a:t>Clic para editar título</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_tradnl" smtClean="0"/>
              <a:t>Clic para editar título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_tradnl" smtClean="0"/>
              <a:t>Clic para editar título</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8/28/2020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_tradnl" smtClean="0"/>
              <a:t>Clic para editar título</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8/28/2020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 xmlns:a16="http://schemas.microsoft.com/office/drawing/2014/main" id="{07CBBDD0-4420-4A50-96AB-392F9B97CF0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 xmlns:a16="http://schemas.microsoft.com/office/drawing/2014/main" id="{465BA403-54B9-4A0B-BC79-028C495C038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9057"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5054082" y="1298448"/>
            <a:ext cx="6068070" cy="3255264"/>
          </a:xfrm>
        </p:spPr>
        <p:txBody>
          <a:bodyPr>
            <a:normAutofit/>
          </a:bodyPr>
          <a:lstStyle/>
          <a:p>
            <a:r>
              <a:rPr lang="es-ES_tradnl" dirty="0"/>
              <a:t>Los grandes dones: Un cuento sobre el acoso escolar.</a:t>
            </a:r>
          </a:p>
        </p:txBody>
      </p:sp>
      <p:sp>
        <p:nvSpPr>
          <p:cNvPr id="3" name="Subtítulo 2"/>
          <p:cNvSpPr>
            <a:spLocks noGrp="1"/>
          </p:cNvSpPr>
          <p:nvPr>
            <p:ph type="subTitle" idx="1"/>
          </p:nvPr>
        </p:nvSpPr>
        <p:spPr>
          <a:xfrm>
            <a:off x="5054083" y="4670246"/>
            <a:ext cx="6037903" cy="914400"/>
          </a:xfrm>
        </p:spPr>
        <p:txBody>
          <a:bodyPr>
            <a:normAutofit/>
          </a:bodyPr>
          <a:lstStyle/>
          <a:p>
            <a:r>
              <a:rPr lang="es-ES_tradnl" b="1" dirty="0"/>
              <a:t>Equipo de Convivencia Escolar 2020</a:t>
            </a:r>
          </a:p>
        </p:txBody>
      </p:sp>
      <p:sp>
        <p:nvSpPr>
          <p:cNvPr id="79" name="Rectangle 78">
            <a:extLst>
              <a:ext uri="{FF2B5EF4-FFF2-40B4-BE49-F238E27FC236}">
                <a16:creationId xmlns="" xmlns:a16="http://schemas.microsoft.com/office/drawing/2014/main" id="{DC8C6883-513A-4FE8-8B55-7AA2A13A9B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30" name="Picture 6" descr="ibujos animados coloridos cofre del tesoro cerrado para la interfaz "/>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6177" y="1695799"/>
            <a:ext cx="3458249" cy="3458249"/>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376135" y="758952"/>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131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pPr algn="just"/>
            <a:r>
              <a:rPr lang="es-ES_tradnl" sz="3200" dirty="0">
                <a:solidFill>
                  <a:schemeClr val="tx1"/>
                </a:solidFill>
              </a:rPr>
              <a:t>En cierta ocasión un grupo de niños de un colegio estaba de excursión. Prácticamente todos jugaban a la pelota, menos Moncho, al que veían como un chico tontorrón que no servía para otra cosa que para reírse de él. Y es que no le gustaban ni las peleas, ni los deportes, ni nada de nada, ¡ni siquiera se defendía cuando le pegaban!. </a:t>
            </a:r>
          </a:p>
        </p:txBody>
      </p:sp>
      <p:pic>
        <p:nvPicPr>
          <p:cNvPr id="1026" name="Picture 2" descr="ristes: Imágenes, fotos de stock y vectores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6930"/>
          <a:stretch/>
        </p:blipFill>
        <p:spPr bwMode="auto">
          <a:xfrm>
            <a:off x="488410" y="1470936"/>
            <a:ext cx="2476500" cy="39069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6033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pPr algn="just"/>
            <a:r>
              <a:rPr lang="es-ES_tradnl" sz="3200" dirty="0">
                <a:solidFill>
                  <a:schemeClr val="tx1"/>
                </a:solidFill>
              </a:rPr>
              <a:t>Era tan raro, que ni siquiera aquel día jugaba al fútbol como los demás. Y la única vez que dio al balón, lo hizo tan mal que acabó en una pequeña cueva. Cuando entraron por la pelota, en su interior descubrieron un cofre con un enorme libro del que salía un brillo especial. Corrieron a llevárselo a la maestra, quien lo encontró fascinante, y acordaron leerlo en clase a lo largo de los días siguientes.</a:t>
            </a:r>
          </a:p>
        </p:txBody>
      </p:sp>
      <p:pic>
        <p:nvPicPr>
          <p:cNvPr id="2050" name="Picture 2" descr="a pagina de Vicky: El Libro Mág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972" y="1394000"/>
            <a:ext cx="2619375" cy="4071617"/>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87033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pPr algn="just"/>
            <a:r>
              <a:rPr lang="es-ES_tradnl" sz="3200" dirty="0">
                <a:solidFill>
                  <a:schemeClr val="tx1"/>
                </a:solidFill>
              </a:rPr>
              <a:t>El libro se titulaba "Los grandes dones", y contaba maravillosas historias y cuentos acerca de grandes inventores, maravillosos artistas, sabios escritores y aventureros y buscadores de tesoros. Con cada historia, los niños abrían aún más los ojos, y quedaban encantados con aquellos personajes con dones tan especiales.</a:t>
            </a:r>
          </a:p>
        </p:txBody>
      </p:sp>
      <p:pic>
        <p:nvPicPr>
          <p:cNvPr id="3074" name="Picture 2" descr="onjunto de iconos de poder de personaje de dibujos animados superhé"/>
          <p:cNvPicPr>
            <a:picLocks noChangeAspect="1" noChangeArrowheads="1"/>
          </p:cNvPicPr>
          <p:nvPr/>
        </p:nvPicPr>
        <p:blipFill rotWithShape="1">
          <a:blip r:embed="rId2">
            <a:extLst>
              <a:ext uri="{28A0092B-C50C-407E-A947-70E740481C1C}">
                <a14:useLocalDpi xmlns:a14="http://schemas.microsoft.com/office/drawing/2010/main" val="0"/>
              </a:ext>
            </a:extLst>
          </a:blip>
          <a:srcRect l="53675" t="51583" r="6593" b="-371"/>
          <a:stretch/>
        </p:blipFill>
        <p:spPr bwMode="auto">
          <a:xfrm>
            <a:off x="436418" y="1433945"/>
            <a:ext cx="2597727" cy="411480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26510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Autofit/>
          </a:bodyPr>
          <a:lstStyle/>
          <a:p>
            <a:pPr algn="just"/>
            <a:r>
              <a:rPr lang="es-ES_tradnl" sz="3200" dirty="0" smtClean="0">
                <a:solidFill>
                  <a:schemeClr val="tx1"/>
                </a:solidFill>
              </a:rPr>
              <a:t>Hasta </a:t>
            </a:r>
            <a:r>
              <a:rPr lang="es-ES_tradnl" sz="3200" dirty="0">
                <a:solidFill>
                  <a:schemeClr val="tx1"/>
                </a:solidFill>
              </a:rPr>
              <a:t>que llegaron a la última página del libro, la que contaba el origen de aquellos grandes personajes. La maestra leyó:</a:t>
            </a:r>
            <a:br>
              <a:rPr lang="es-ES_tradnl" sz="3200" dirty="0">
                <a:solidFill>
                  <a:schemeClr val="tx1"/>
                </a:solidFill>
              </a:rPr>
            </a:br>
            <a:r>
              <a:rPr lang="es-ES_tradnl" sz="3200" dirty="0">
                <a:solidFill>
                  <a:schemeClr val="tx1"/>
                </a:solidFill>
              </a:rPr>
              <a:t>"Existe un lugar en el cielo llamado la fuente de los corazones, donde antes de nacer a cada corazón se le asignan sus muchos dones. Más o menos un poquito de cada cosa, para conseguir personas normales. Pero de vez en cuando, algo sale mal, y algunos corazones llegan al final mucho más </a:t>
            </a:r>
            <a:r>
              <a:rPr lang="es-ES_tradnl" sz="3200" dirty="0" smtClean="0">
                <a:solidFill>
                  <a:schemeClr val="tx1"/>
                </a:solidFill>
              </a:rPr>
              <a:t>vacíos.</a:t>
            </a:r>
            <a:endParaRPr lang="es-ES_tradnl" sz="3200" dirty="0">
              <a:solidFill>
                <a:schemeClr val="tx1"/>
              </a:solidFill>
            </a:endParaRPr>
          </a:p>
        </p:txBody>
      </p:sp>
      <p:pic>
        <p:nvPicPr>
          <p:cNvPr id="4100" name="Picture 4" descr="ibujos animados de amor y corazones - Descargar Vectores Gratis,  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636" y="1350816"/>
            <a:ext cx="2618510" cy="4197929"/>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3050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lstStyle/>
          <a:p>
            <a:pPr algn="just"/>
            <a:r>
              <a:rPr lang="es-ES_tradnl" sz="3200" dirty="0" smtClean="0">
                <a:solidFill>
                  <a:schemeClr val="tx1"/>
                </a:solidFill>
              </a:rPr>
              <a:t>En </a:t>
            </a:r>
            <a:r>
              <a:rPr lang="es-ES_tradnl" sz="3200" dirty="0">
                <a:solidFill>
                  <a:schemeClr val="tx1"/>
                </a:solidFill>
              </a:rPr>
              <a:t>esos casos, se rellenan con un último don que convierte esa persona en excepcional. Pueden faltarle muchas otras cualidades; en muchas cosas será distinto del resto y le verán como un niño raro, pero cuando llegue a descubrir su don especial, sus obras pasarán a formar parte de estos libros y cuentos."</a:t>
            </a:r>
          </a:p>
          <a:p>
            <a:endParaRPr lang="es-ES_tradnl" dirty="0"/>
          </a:p>
        </p:txBody>
      </p:sp>
      <p:pic>
        <p:nvPicPr>
          <p:cNvPr id="5122" name="Picture 2" descr="inilo Pixerstick Dibujos animados y el niño niño feliz. estudiante de la  infancia y e"/>
          <p:cNvPicPr>
            <a:picLocks noChangeAspect="1" noChangeArrowheads="1"/>
          </p:cNvPicPr>
          <p:nvPr/>
        </p:nvPicPr>
        <p:blipFill rotWithShape="1">
          <a:blip r:embed="rId2">
            <a:extLst>
              <a:ext uri="{28A0092B-C50C-407E-A947-70E740481C1C}">
                <a14:useLocalDpi xmlns:a14="http://schemas.microsoft.com/office/drawing/2010/main" val="0"/>
              </a:ext>
            </a:extLst>
          </a:blip>
          <a:srcRect l="9664" t="12960" r="8987" b="10240"/>
          <a:stretch/>
        </p:blipFill>
        <p:spPr bwMode="auto">
          <a:xfrm>
            <a:off x="436418" y="1288473"/>
            <a:ext cx="2597727" cy="4260272"/>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39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pPr algn="just"/>
            <a:r>
              <a:rPr lang="es-ES_tradnl" sz="3200" dirty="0">
                <a:solidFill>
                  <a:schemeClr val="tx1"/>
                </a:solidFill>
              </a:rPr>
              <a:t>Cuando cerró el libro se hizo un largo silencio en clase. Mientras todos pensaban en sus propios dones, Moncho salió con una de sus rarezas:</a:t>
            </a:r>
            <a:br>
              <a:rPr lang="es-ES_tradnl" sz="3200" dirty="0">
                <a:solidFill>
                  <a:schemeClr val="tx1"/>
                </a:solidFill>
              </a:rPr>
            </a:br>
            <a:r>
              <a:rPr lang="es-ES_tradnl" sz="3200" dirty="0">
                <a:solidFill>
                  <a:schemeClr val="tx1"/>
                </a:solidFill>
              </a:rPr>
              <a:t>- ¿Y si te hacen un trasplante y te ponen el corazón de un cerdo, tendrás cualidades de cerdo?­ - preguntó todo serio.</a:t>
            </a:r>
          </a:p>
        </p:txBody>
      </p:sp>
      <p:pic>
        <p:nvPicPr>
          <p:cNvPr id="6146" name="Picture 2" descr="ano icono con forma de corazón, estilo de dibujos animados Imagen Vector  de "/>
          <p:cNvPicPr>
            <a:picLocks noChangeAspect="1" noChangeArrowheads="1"/>
          </p:cNvPicPr>
          <p:nvPr/>
        </p:nvPicPr>
        <p:blipFill rotWithShape="1">
          <a:blip r:embed="rId2">
            <a:extLst>
              <a:ext uri="{28A0092B-C50C-407E-A947-70E740481C1C}">
                <a14:useLocalDpi xmlns:a14="http://schemas.microsoft.com/office/drawing/2010/main" val="0"/>
              </a:ext>
            </a:extLst>
          </a:blip>
          <a:srcRect b="7811"/>
          <a:stretch/>
        </p:blipFill>
        <p:spPr bwMode="auto">
          <a:xfrm flipH="1">
            <a:off x="409373" y="1367027"/>
            <a:ext cx="2634574" cy="4181717"/>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03776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Autofit/>
          </a:bodyPr>
          <a:lstStyle/>
          <a:p>
            <a:pPr algn="just"/>
            <a:r>
              <a:rPr lang="es-ES_tradnl" sz="3200" dirty="0">
                <a:solidFill>
                  <a:schemeClr val="tx1"/>
                </a:solidFill>
              </a:rPr>
              <a:t>Todos sintieron unas enormes ganas de reír, pero entonces, al mirar a Moncho, comprendieron que era él precisamente uno de aquellos casos tan especiales. Y sintieron pena por cada una de las veces que se habían reído de su torpeza y sus cosas raras. Desde aquel día, nunca más trataron de burlarse de Moncho, y entre todos trataban de ayudarle a descubrir su don especial, que resultó ser un talento artístico increíble que le convirtió en el pintor más famoso de su tiempo.</a:t>
            </a:r>
          </a:p>
        </p:txBody>
      </p:sp>
      <p:pic>
        <p:nvPicPr>
          <p:cNvPr id="7170" name="Picture 2" descr="rtista | Estilo De Dibujos Animados Ilustraciones Vectoriales, Cl"/>
          <p:cNvPicPr>
            <a:picLocks noChangeAspect="1" noChangeArrowheads="1"/>
          </p:cNvPicPr>
          <p:nvPr/>
        </p:nvPicPr>
        <p:blipFill rotWithShape="1">
          <a:blip r:embed="rId2">
            <a:extLst>
              <a:ext uri="{28A0092B-C50C-407E-A947-70E740481C1C}">
                <a14:useLocalDpi xmlns:a14="http://schemas.microsoft.com/office/drawing/2010/main" val="0"/>
              </a:ext>
            </a:extLst>
          </a:blip>
          <a:srcRect l="5786" t="2690" r="10823" b="3831"/>
          <a:stretch/>
        </p:blipFill>
        <p:spPr bwMode="auto">
          <a:xfrm>
            <a:off x="438186" y="1371599"/>
            <a:ext cx="2576947" cy="41355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descr="/Users/lauriscrg/Desktop/MATERIAL CONVIVENCIA ESCOLAR/Documentos Colegio/colegio10.png"/>
          <p:cNvPicPr/>
          <p:nvPr/>
        </p:nvPicPr>
        <p:blipFill rotWithShape="1">
          <a:blip r:embed="rId3">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38629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¿Qué aprendí?</a:t>
            </a:r>
            <a:endParaRPr lang="es-ES_tradnl" dirty="0"/>
          </a:p>
        </p:txBody>
      </p:sp>
      <p:sp>
        <p:nvSpPr>
          <p:cNvPr id="3" name="Marcador de contenido 2"/>
          <p:cNvSpPr>
            <a:spLocks noGrp="1"/>
          </p:cNvSpPr>
          <p:nvPr>
            <p:ph idx="1"/>
          </p:nvPr>
        </p:nvSpPr>
        <p:spPr/>
        <p:txBody>
          <a:bodyPr>
            <a:normAutofit/>
          </a:bodyPr>
          <a:lstStyle/>
          <a:p>
            <a:r>
              <a:rPr lang="es-ES_tradnl" sz="2800" dirty="0" smtClean="0">
                <a:solidFill>
                  <a:schemeClr val="tx1"/>
                </a:solidFill>
              </a:rPr>
              <a:t>Junto a un adulto que te ayude, respondan en una hoja las siguientes preguntas:</a:t>
            </a:r>
          </a:p>
          <a:p>
            <a:r>
              <a:rPr lang="es-ES_tradnl" sz="2800" dirty="0" smtClean="0">
                <a:solidFill>
                  <a:schemeClr val="tx1"/>
                </a:solidFill>
              </a:rPr>
              <a:t>¿Qué aprendí de este cuento?</a:t>
            </a:r>
          </a:p>
          <a:p>
            <a:r>
              <a:rPr lang="es-ES_tradnl" sz="2800" dirty="0" smtClean="0">
                <a:solidFill>
                  <a:schemeClr val="tx1"/>
                </a:solidFill>
              </a:rPr>
              <a:t>¿Cómo era la actitud de los compañeros de Moncho?</a:t>
            </a:r>
          </a:p>
          <a:p>
            <a:r>
              <a:rPr lang="es-ES_tradnl" sz="2800" dirty="0" smtClean="0">
                <a:solidFill>
                  <a:schemeClr val="tx1"/>
                </a:solidFill>
              </a:rPr>
              <a:t>¿Cómo hubieses actuado si fueras amigo/a de Moncho?</a:t>
            </a:r>
          </a:p>
          <a:p>
            <a:endParaRPr lang="es-ES_tradnl" sz="2800" dirty="0">
              <a:solidFill>
                <a:schemeClr val="tx1"/>
              </a:solidFill>
            </a:endParaRPr>
          </a:p>
        </p:txBody>
      </p:sp>
      <p:pic>
        <p:nvPicPr>
          <p:cNvPr id="4" name="Imagen 3" descr="/Users/lauriscrg/Desktop/MATERIAL CONVIVENCIA ESCOLAR/Documentos Colegio/colegio10.png"/>
          <p:cNvPicPr/>
          <p:nvPr/>
        </p:nvPicPr>
        <p:blipFill rotWithShape="1">
          <a:blip r:embed="rId2">
            <a:extLst>
              <a:ext uri="{28A0092B-C50C-407E-A947-70E740481C1C}">
                <a14:useLocalDpi xmlns:a14="http://schemas.microsoft.com/office/drawing/2010/main" val="0"/>
              </a:ext>
            </a:extLst>
          </a:blip>
          <a:srcRect l="12939" t="10630" r="9740" b="8461"/>
          <a:stretch/>
        </p:blipFill>
        <p:spPr bwMode="auto">
          <a:xfrm>
            <a:off x="221784" y="145424"/>
            <a:ext cx="933119" cy="93684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82796814"/>
      </p:ext>
    </p:extLst>
  </p:cSld>
  <p:clrMapOvr>
    <a:masterClrMapping/>
  </p:clrMapOvr>
</p:sld>
</file>

<file path=ppt/theme/theme1.xml><?xml version="1.0" encoding="utf-8"?>
<a:theme xmlns:a="http://schemas.openxmlformats.org/drawingml/2006/main" name="Marco">
  <a:themeElements>
    <a:clrScheme name="Personalizar 18">
      <a:dk1>
        <a:srgbClr val="000000"/>
      </a:dk1>
      <a:lt1>
        <a:srgbClr val="FFFFFF"/>
      </a:lt1>
      <a:dk2>
        <a:srgbClr val="3B3059"/>
      </a:dk2>
      <a:lt2>
        <a:srgbClr val="EBEBEB"/>
      </a:lt2>
      <a:accent1>
        <a:srgbClr val="941100"/>
      </a:accent1>
      <a:accent2>
        <a:srgbClr val="941100"/>
      </a:accent2>
      <a:accent3>
        <a:srgbClr val="941100"/>
      </a:accent3>
      <a:accent4>
        <a:srgbClr val="941100"/>
      </a:accent4>
      <a:accent5>
        <a:srgbClr val="941100"/>
      </a:accent5>
      <a:accent6>
        <a:srgbClr val="941100"/>
      </a:accent6>
      <a:hlink>
        <a:srgbClr val="941100"/>
      </a:hlink>
      <a:folHlink>
        <a:srgbClr val="000000"/>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Marco</Template>
  <TotalTime>73</TotalTime>
  <Words>244</Words>
  <Application>Microsoft Office PowerPoint</Application>
  <PresentationFormat>Personalizado</PresentationFormat>
  <Paragraphs>14</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Marco</vt:lpstr>
      <vt:lpstr>Los grandes dones: Un cuento sobre el acoso escolar.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¿Qué aprendí?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grandes dones: Un cuento sobre el acoso escolar.</dc:title>
  <dc:creator>LAURA  CAMILA RODRIGUEZ GARRIDO</dc:creator>
  <cp:lastModifiedBy>INSPECTORIA</cp:lastModifiedBy>
  <cp:revision>4</cp:revision>
  <dcterms:created xsi:type="dcterms:W3CDTF">2020-08-24T17:28:38Z</dcterms:created>
  <dcterms:modified xsi:type="dcterms:W3CDTF">2020-08-28T13:37:54Z</dcterms:modified>
</cp:coreProperties>
</file>