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4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59" r:id="rId4"/>
    <p:sldId id="262" r:id="rId5"/>
    <p:sldId id="263" r:id="rId6"/>
    <p:sldId id="260" r:id="rId7"/>
    <p:sldId id="261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49"/>
    <p:restoredTop sz="94585"/>
  </p:normalViewPr>
  <p:slideViewPr>
    <p:cSldViewPr snapToGrid="0" snapToObjects="1">
      <p:cViewPr varScale="1">
        <p:scale>
          <a:sx n="78" d="100"/>
          <a:sy n="78" d="100"/>
        </p:scale>
        <p:origin x="13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5C0FC-025D-0A42-8FBB-61007FB93DC2}" type="datetimeFigureOut">
              <a:rPr lang="es-ES_tradnl" smtClean="0"/>
              <a:t>09/09/2020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CA220-5B41-0045-A0FD-C1F14F4E983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2641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79E93-9C51-D847-985D-8C5F5E32BEC3}" type="datetimeFigureOut">
              <a:rPr lang="es-ES_tradnl" smtClean="0"/>
              <a:t>09/09/2020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86D39-9060-BC4E-9FB2-32623631CB9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78909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079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  <p:sldLayoutId id="2147483948" r:id="rId14"/>
    <p:sldLayoutId id="2147483949" r:id="rId15"/>
    <p:sldLayoutId id="2147483950" r:id="rId16"/>
    <p:sldLayoutId id="21474839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9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990" y="796960"/>
            <a:ext cx="7766936" cy="1646302"/>
          </a:xfrm>
        </p:spPr>
        <p:txBody>
          <a:bodyPr/>
          <a:lstStyle/>
          <a:p>
            <a:pPr algn="ctr"/>
            <a:r>
              <a:rPr lang="es-ES_tradnl" dirty="0" smtClean="0"/>
              <a:t>Metas Personales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03345" y="2443262"/>
            <a:ext cx="7766936" cy="1096899"/>
          </a:xfrm>
        </p:spPr>
        <p:txBody>
          <a:bodyPr/>
          <a:lstStyle/>
          <a:p>
            <a:pPr algn="ctr"/>
            <a:r>
              <a:rPr lang="es-ES_tradnl" dirty="0" smtClean="0"/>
              <a:t>Equipo de Convivencia Escolar 2020</a:t>
            </a:r>
            <a:endParaRPr lang="es-ES_tradnl" dirty="0"/>
          </a:p>
        </p:txBody>
      </p:sp>
      <p:pic>
        <p:nvPicPr>
          <p:cNvPr id="1026" name="Picture 2" descr="esultado de imagen para metas personales animada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03" y="3540161"/>
            <a:ext cx="3164421" cy="194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/Users/lauriscrg/Desktop/MATERIAL CONVIVENCIA ESCOLAR/Documentos Colegio/colegio10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t="10630" r="9740" b="8461"/>
          <a:stretch/>
        </p:blipFill>
        <p:spPr bwMode="auto">
          <a:xfrm>
            <a:off x="232410" y="306776"/>
            <a:ext cx="842010" cy="9276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1682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¿Qué son las metas personales?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_tradnl" dirty="0" smtClean="0"/>
              <a:t>Son objetivos que queremos cumplir, como propósitos y deseos que queremos lograr.</a:t>
            </a:r>
          </a:p>
        </p:txBody>
      </p:sp>
      <p:pic>
        <p:nvPicPr>
          <p:cNvPr id="3074" name="Picture 2" descr="esultado de imagen para metas personales animada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380" y="3375951"/>
            <a:ext cx="252412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esultado de imagen para metas personales animadas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3078" name="Picture 6" descr="esultado de imagen para metas personales animad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604" y="3473131"/>
            <a:ext cx="4037398" cy="256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/Users/lauriscrg/Desktop/MATERIAL CONVIVENCIA ESCOLAR/Documentos Colegio/colegio10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t="10630" r="9740" b="8461"/>
          <a:stretch/>
        </p:blipFill>
        <p:spPr bwMode="auto">
          <a:xfrm>
            <a:off x="232410" y="306776"/>
            <a:ext cx="842010" cy="9276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522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dirty="0" smtClean="0"/>
              <a:t>¿Qué mas debemos saber de las metas?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_tradnl" dirty="0" smtClean="0"/>
              <a:t>Son difíciles de alcanzar, por lo que requieren de muchos esfuerzos y sacrificios para lograrlas, y a veces nos pueden dar recompensas.</a:t>
            </a:r>
          </a:p>
          <a:p>
            <a:pPr algn="just"/>
            <a:r>
              <a:rPr lang="es-ES_tradnl" dirty="0" smtClean="0"/>
              <a:t>A medida que vamos creciendo, las metas se van volviendo más grandes.</a:t>
            </a:r>
            <a:endParaRPr lang="es-ES_tradnl" dirty="0"/>
          </a:p>
        </p:txBody>
      </p:sp>
      <p:pic>
        <p:nvPicPr>
          <p:cNvPr id="4098" name="Picture 2" descr="esultado de imagen para metas personales anima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9" y="3958400"/>
            <a:ext cx="3352800" cy="218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/Users/lauriscrg/Desktop/MATERIAL CONVIVENCIA ESCOLAR/Documentos Colegio/colegio10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t="10630" r="9740" b="8461"/>
          <a:stretch/>
        </p:blipFill>
        <p:spPr bwMode="auto">
          <a:xfrm>
            <a:off x="232410" y="306776"/>
            <a:ext cx="842010" cy="9276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otivando El Futuro: Nuestras METAS para el 20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3958400"/>
            <a:ext cx="2917868" cy="218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ctor De Las Comunicaciones Empresariales Team Concept Stock de  ilustración - Ilustr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729" y="3958401"/>
            <a:ext cx="3124198" cy="221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19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5009486-928F-4921-B8CD-F76DF609C9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EA80EDC1-9445-4DF7-AF88-6192F82E15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0101" y="982132"/>
            <a:ext cx="6354633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_tradnl" sz="4100" dirty="0"/>
              <a:t>¿Por qué es importante proponerse metas?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339CD31-0EBE-4345-9C63-7117ED3B0B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77057" y="2400639"/>
            <a:ext cx="57607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67385" y="2556932"/>
            <a:ext cx="6380065" cy="3318936"/>
          </a:xfrm>
        </p:spPr>
        <p:txBody>
          <a:bodyPr>
            <a:normAutofit/>
          </a:bodyPr>
          <a:lstStyle/>
          <a:p>
            <a:r>
              <a:rPr lang="es-ES_tradnl" dirty="0"/>
              <a:t>Establecer metas para la vida es una importante forma para convertir nuestros sueños en realidad.</a:t>
            </a:r>
          </a:p>
          <a:p>
            <a:r>
              <a:rPr lang="es-ES_tradnl" dirty="0"/>
              <a:t>Establecernos metas nosotros mismos nos da un sentido de significado y propósito. Al alcanzar estas metas obtenemos una sensación de logro. Esto nos da confianza y nos ayuda a creer en nosotros mismos.</a:t>
            </a:r>
          </a:p>
          <a:p>
            <a:endParaRPr lang="es-ES_tradnl" dirty="0"/>
          </a:p>
        </p:txBody>
      </p:sp>
      <p:pic>
        <p:nvPicPr>
          <p:cNvPr id="4" name="Picture 4" descr="esultado de imagen para metas personales animada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430"/>
          <a:stretch/>
        </p:blipFill>
        <p:spPr bwMode="auto">
          <a:xfrm>
            <a:off x="8403557" y="628590"/>
            <a:ext cx="2574917" cy="2681038"/>
          </a:xfrm>
          <a:prstGeom prst="rect">
            <a:avLst/>
          </a:prstGeom>
          <a:noFill/>
          <a:ln w="57150" cmpd="thickThin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reefast | Cómo lograr mis metas a corto plaz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35453" y="3631645"/>
            <a:ext cx="2843021" cy="1918549"/>
          </a:xfrm>
          <a:prstGeom prst="rect">
            <a:avLst/>
          </a:prstGeom>
          <a:noFill/>
          <a:ln w="57150" cmpd="thickThin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/Users/lauriscrg/Desktop/MATERIAL CONVIVENCIA ESCOLAR/Documentos Colegio/colegio10.pn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t="10630" r="9740" b="8461"/>
          <a:stretch/>
        </p:blipFill>
        <p:spPr bwMode="auto">
          <a:xfrm>
            <a:off x="232410" y="306776"/>
            <a:ext cx="842010" cy="9276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2910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E4564DC-4B2A-4738-89C4-AA0324C1D9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06B6F0C-128E-4962-9013-AE8C09FD46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6858" y="982132"/>
            <a:ext cx="4842190" cy="1774814"/>
          </a:xfrm>
        </p:spPr>
        <p:txBody>
          <a:bodyPr>
            <a:normAutofit/>
          </a:bodyPr>
          <a:lstStyle/>
          <a:p>
            <a:r>
              <a:rPr lang="es-ES_tradnl" dirty="0"/>
              <a:t>Metas a corto y a largo plazo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730D368-0AD7-4EFE-97BC-987FD3EE08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46233" y="2838638"/>
            <a:ext cx="46634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esultado de imagen para metas personales animada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" r="-3" b="3700"/>
          <a:stretch/>
        </p:blipFill>
        <p:spPr bwMode="auto">
          <a:xfrm>
            <a:off x="1295401" y="3153522"/>
            <a:ext cx="2216907" cy="2418902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8" r="11220"/>
          <a:stretch/>
        </p:blipFill>
        <p:spPr>
          <a:xfrm>
            <a:off x="3837973" y="3153522"/>
            <a:ext cx="2229372" cy="2418902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04033" y="1158023"/>
            <a:ext cx="4528947" cy="46963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_tradnl" dirty="0"/>
              <a:t>Establecer metas para la vida podría ser a corto plazo, metas diarias o de largo plazo.</a:t>
            </a:r>
          </a:p>
          <a:p>
            <a:pPr>
              <a:lnSpc>
                <a:spcPct val="90000"/>
              </a:lnSpc>
            </a:pPr>
            <a:r>
              <a:rPr lang="es-ES_tradnl" dirty="0"/>
              <a:t>Las metas a largo plazo podría ser algo como entrar a la universidad a estudiar una carrera, cambiarse a un liceo (o algo que toma tiempo).</a:t>
            </a:r>
          </a:p>
          <a:p>
            <a:pPr>
              <a:lnSpc>
                <a:spcPct val="90000"/>
              </a:lnSpc>
            </a:pPr>
            <a:r>
              <a:rPr lang="es-ES_tradnl" dirty="0"/>
              <a:t>Mientras que las metas a corto plazo podrían ser algo más sencillo como comenzar una actividad que te guste, o hacer las tareas.</a:t>
            </a:r>
          </a:p>
        </p:txBody>
      </p:sp>
      <p:pic>
        <p:nvPicPr>
          <p:cNvPr id="6" name="Imagen 5" descr="/Users/lauriscrg/Desktop/MATERIAL CONVIVENCIA ESCOLAR/Documentos Colegio/colegio10.pn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t="10630" r="9740" b="8461"/>
          <a:stretch/>
        </p:blipFill>
        <p:spPr bwMode="auto">
          <a:xfrm>
            <a:off x="232410" y="306776"/>
            <a:ext cx="842010" cy="9276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AutoShape 4" descr="i usted lee un artículo sobre las metas LEA ESTE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55049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AA8CB6EA-6DEE-43A9-9C41-97C17106FC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53AF6A0F-75FB-4D63-8962-103C779762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893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0564" y="982132"/>
            <a:ext cx="4667015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_tradnl" sz="4100" dirty="0"/>
              <a:t>Algunos ejemplos de metas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313E18C-6ED3-4873-826E-20CF599314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92391" y="2400639"/>
            <a:ext cx="40233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67385" y="2556932"/>
            <a:ext cx="4673373" cy="3318936"/>
          </a:xfrm>
        </p:spPr>
        <p:txBody>
          <a:bodyPr>
            <a:normAutofit/>
          </a:bodyPr>
          <a:lstStyle/>
          <a:p>
            <a:r>
              <a:rPr lang="es-ES_tradnl" sz="1800"/>
              <a:t>Sacar buenas notas.</a:t>
            </a:r>
          </a:p>
          <a:p>
            <a:r>
              <a:rPr lang="es-ES_tradnl" sz="1800"/>
              <a:t>Portarse mejor.</a:t>
            </a:r>
          </a:p>
          <a:p>
            <a:r>
              <a:rPr lang="es-ES_tradnl" sz="1800"/>
              <a:t>Obtener algún lugar académico.</a:t>
            </a:r>
          </a:p>
          <a:p>
            <a:r>
              <a:rPr lang="es-ES_tradnl" sz="1800"/>
              <a:t>Aprenderse algún contenido (números, tablas, a leer).</a:t>
            </a:r>
          </a:p>
        </p:txBody>
      </p:sp>
      <p:pic>
        <p:nvPicPr>
          <p:cNvPr id="6148" name="Picture 4" descr="esultado de imagen para metas personales animad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3986" y="1253744"/>
            <a:ext cx="2131227" cy="213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esultado de imagen para metas personales animada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0" r="23524" b="12560"/>
          <a:stretch/>
        </p:blipFill>
        <p:spPr bwMode="auto">
          <a:xfrm>
            <a:off x="6328477" y="3522131"/>
            <a:ext cx="2222371" cy="210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esultado de imagen para metas personales animad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24859" y="2311798"/>
            <a:ext cx="2254829" cy="226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/Users/lauriscrg/Desktop/MATERIAL CONVIVENCIA ESCOLAR/Documentos Colegio/colegio10.pn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t="10630" r="9740" b="8461"/>
          <a:stretch/>
        </p:blipFill>
        <p:spPr bwMode="auto">
          <a:xfrm>
            <a:off x="232410" y="306776"/>
            <a:ext cx="842010" cy="9276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36656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>
            <a:extLst>
              <a:ext uri="{FF2B5EF4-FFF2-40B4-BE49-F238E27FC236}">
                <a16:creationId xmlns:a16="http://schemas.microsoft.com/office/drawing/2014/main" id="{612E5215-2D30-4674-B035-42B84CF4E7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38567EC-BA84-4C6C-AC2C-E07382B106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9" name="Picture 78">
            <a:extLst>
              <a:ext uri="{FF2B5EF4-FFF2-40B4-BE49-F238E27FC236}">
                <a16:creationId xmlns:a16="http://schemas.microsoft.com/office/drawing/2014/main" id="{C12F9D32-251F-4D78-B1BA-DCCE50D3D2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13290" y="1041401"/>
            <a:ext cx="3079006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 dirty="0"/>
              <a:t>Para lograrlas…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999431" y="3657596"/>
            <a:ext cx="3092865" cy="19334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100" dirty="0">
                <a:solidFill>
                  <a:schemeClr val="tx1"/>
                </a:solidFill>
              </a:rPr>
              <a:t>Debemos tener paciencia, ser constantes y seguir intentándolo, pero es importarse no rendirse.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507429E-866E-4EA2-96D0-1A47D83FC8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6432130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6" name="Picture 6" descr="esultado de imagen para puedo lograrlo lo ha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2099" y="1410208"/>
            <a:ext cx="5125251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3DD931CC-F9EA-4AA5-B787-BBC988B2E2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9431" y="3509772"/>
            <a:ext cx="3074977" cy="12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 descr="/Users/lauriscrg/Desktop/MATERIAL CONVIVENCIA ESCOLAR/Documentos Colegio/colegio10.pn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t="10630" r="9740" b="8461"/>
          <a:stretch/>
        </p:blipFill>
        <p:spPr bwMode="auto">
          <a:xfrm>
            <a:off x="232410" y="306776"/>
            <a:ext cx="842010" cy="9276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71909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s-ES_tradnl" sz="3600">
                <a:solidFill>
                  <a:srgbClr val="FFFFFF"/>
                </a:solidFill>
              </a:rPr>
              <a:t>¿Qué aprendí?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r>
              <a:rPr lang="es-ES_tradnl">
                <a:solidFill>
                  <a:srgbClr val="212121"/>
                </a:solidFill>
              </a:rPr>
              <a:t>Lee las siguientes preguntas y respóndelas en tu cuaderno de orientación.</a:t>
            </a:r>
          </a:p>
          <a:p>
            <a:r>
              <a:rPr lang="es-ES_tradnl">
                <a:solidFill>
                  <a:srgbClr val="212121"/>
                </a:solidFill>
              </a:rPr>
              <a:t>¿Cuál es la importancia que para ti tienen las metas?</a:t>
            </a:r>
          </a:p>
          <a:p>
            <a:r>
              <a:rPr lang="es-ES_tradnl">
                <a:solidFill>
                  <a:srgbClr val="212121"/>
                </a:solidFill>
              </a:rPr>
              <a:t>Menciona algunas metas tuyas a corto y a largo plazo.</a:t>
            </a:r>
          </a:p>
          <a:p>
            <a:r>
              <a:rPr lang="es-ES_tradnl">
                <a:solidFill>
                  <a:srgbClr val="212121"/>
                </a:solidFill>
              </a:rPr>
              <a:t>¿Qué debes hacer para lograr las metas que quieres conseguir? </a:t>
            </a:r>
          </a:p>
          <a:p>
            <a:r>
              <a:rPr lang="es-ES_tradnl">
                <a:solidFill>
                  <a:srgbClr val="212121"/>
                </a:solidFill>
              </a:rPr>
              <a:t>(De vuelta estas respuestas serán trabajadas por equipo de convivencia con docentes en sala)</a:t>
            </a:r>
          </a:p>
          <a:p>
            <a:endParaRPr lang="es-ES_tradnl">
              <a:solidFill>
                <a:srgbClr val="212121"/>
              </a:solidFill>
            </a:endParaRPr>
          </a:p>
        </p:txBody>
      </p:sp>
      <p:pic>
        <p:nvPicPr>
          <p:cNvPr id="4" name="Imagen 3" descr="/Users/lauriscrg/Desktop/MATERIAL CONVIVENCIA ESCOLAR/Documentos Colegio/colegio10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t="10630" r="9740" b="8461"/>
          <a:stretch/>
        </p:blipFill>
        <p:spPr bwMode="auto">
          <a:xfrm>
            <a:off x="232410" y="306776"/>
            <a:ext cx="842010" cy="9276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975839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Personalizar 18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941100"/>
      </a:accent1>
      <a:accent2>
        <a:srgbClr val="941100"/>
      </a:accent2>
      <a:accent3>
        <a:srgbClr val="941100"/>
      </a:accent3>
      <a:accent4>
        <a:srgbClr val="941100"/>
      </a:accent4>
      <a:accent5>
        <a:srgbClr val="941100"/>
      </a:accent5>
      <a:accent6>
        <a:srgbClr val="941100"/>
      </a:accent6>
      <a:hlink>
        <a:srgbClr val="941100"/>
      </a:hlink>
      <a:folHlink>
        <a:srgbClr val="00000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</TotalTime>
  <Words>312</Words>
  <Application>Microsoft Office PowerPoint</Application>
  <PresentationFormat>Panorámica</PresentationFormat>
  <Paragraphs>27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Garamond</vt:lpstr>
      <vt:lpstr>Orgánico</vt:lpstr>
      <vt:lpstr>Metas Personales</vt:lpstr>
      <vt:lpstr>¿Qué son las metas personales?</vt:lpstr>
      <vt:lpstr>¿Qué mas debemos saber de las metas?</vt:lpstr>
      <vt:lpstr>¿Por qué es importante proponerse metas?</vt:lpstr>
      <vt:lpstr>Metas a corto y a largo plazo</vt:lpstr>
      <vt:lpstr>Algunos ejemplos de metas</vt:lpstr>
      <vt:lpstr>Para lograrlas…</vt:lpstr>
      <vt:lpstr>¿Qué aprendí?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Metas Personales</dc:title>
  <dc:creator>LAURA  CAMILA RODRIGUEZ GARRIDO</dc:creator>
  <cp:lastModifiedBy>Marcelo Patricio Villalobos Alarcón</cp:lastModifiedBy>
  <cp:revision>12</cp:revision>
  <dcterms:created xsi:type="dcterms:W3CDTF">2019-11-08T16:03:46Z</dcterms:created>
  <dcterms:modified xsi:type="dcterms:W3CDTF">2020-09-09T23:02:48Z</dcterms:modified>
</cp:coreProperties>
</file>