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3" r:id="rId1"/>
  </p:sldMasterIdLst>
  <p:notesMasterIdLst>
    <p:notesMasterId r:id="rId12"/>
  </p:notesMasterIdLst>
  <p:sldIdLst>
    <p:sldId id="256" r:id="rId2"/>
    <p:sldId id="257" r:id="rId3"/>
    <p:sldId id="267" r:id="rId4"/>
    <p:sldId id="258" r:id="rId5"/>
    <p:sldId id="266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4"/>
    <p:restoredTop sz="94727"/>
  </p:normalViewPr>
  <p:slideViewPr>
    <p:cSldViewPr snapToGrid="0" snapToObjects="1">
      <p:cViewPr varScale="1">
        <p:scale>
          <a:sx n="80" d="100"/>
          <a:sy n="80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0AF807-F00F-400D-BD01-3F10AD6AF67B}" type="doc">
      <dgm:prSet loTypeId="urn:microsoft.com/office/officeart/2005/8/layout/radial1" loCatId="relationship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s-CL"/>
        </a:p>
      </dgm:t>
    </dgm:pt>
    <dgm:pt modelId="{987709E0-7DB8-432D-B73C-9ED1D1E21106}">
      <dgm:prSet phldrT="[Texto]"/>
      <dgm:spPr/>
      <dgm:t>
        <a:bodyPr/>
        <a:lstStyle/>
        <a:p>
          <a:r>
            <a:rPr lang="es-CL" dirty="0"/>
            <a:t>Metas</a:t>
          </a:r>
        </a:p>
      </dgm:t>
    </dgm:pt>
    <dgm:pt modelId="{69E1E9FB-045B-4B36-A586-8CF012B327B8}" type="parTrans" cxnId="{71E64108-40EB-4A80-B963-A1647ECC7CAA}">
      <dgm:prSet/>
      <dgm:spPr/>
      <dgm:t>
        <a:bodyPr/>
        <a:lstStyle/>
        <a:p>
          <a:endParaRPr lang="es-CL"/>
        </a:p>
      </dgm:t>
    </dgm:pt>
    <dgm:pt modelId="{B812A1FC-4276-4119-8E53-A0DC25F78FAB}" type="sibTrans" cxnId="{71E64108-40EB-4A80-B963-A1647ECC7CAA}">
      <dgm:prSet/>
      <dgm:spPr/>
      <dgm:t>
        <a:bodyPr/>
        <a:lstStyle/>
        <a:p>
          <a:endParaRPr lang="es-CL"/>
        </a:p>
      </dgm:t>
    </dgm:pt>
    <dgm:pt modelId="{511BC560-1B9D-4A66-9C28-54DE14E0723A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CL" sz="1600" b="1" dirty="0"/>
            <a:t>Motivación</a:t>
          </a:r>
        </a:p>
      </dgm:t>
    </dgm:pt>
    <dgm:pt modelId="{847EE5D5-87AC-48E3-987E-C0419F7EDFC1}" type="parTrans" cxnId="{225DDDE8-A018-4C46-9388-06E65C57C034}">
      <dgm:prSet/>
      <dgm:spPr/>
      <dgm:t>
        <a:bodyPr/>
        <a:lstStyle/>
        <a:p>
          <a:endParaRPr lang="es-CL"/>
        </a:p>
      </dgm:t>
    </dgm:pt>
    <dgm:pt modelId="{5C0C16A6-76CC-4767-B9D7-526502F01487}" type="sibTrans" cxnId="{225DDDE8-A018-4C46-9388-06E65C57C034}">
      <dgm:prSet/>
      <dgm:spPr/>
      <dgm:t>
        <a:bodyPr/>
        <a:lstStyle/>
        <a:p>
          <a:endParaRPr lang="es-CL"/>
        </a:p>
      </dgm:t>
    </dgm:pt>
    <dgm:pt modelId="{EA03AB28-4223-46D5-A777-118A6011A139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CL" sz="1600" b="1" dirty="0"/>
            <a:t>Compromiso</a:t>
          </a:r>
        </a:p>
      </dgm:t>
    </dgm:pt>
    <dgm:pt modelId="{BD701582-93E6-4A57-87A3-01FB7A98EC2D}" type="parTrans" cxnId="{D7FEF3DC-AA79-4381-8967-F33184512325}">
      <dgm:prSet/>
      <dgm:spPr/>
      <dgm:t>
        <a:bodyPr/>
        <a:lstStyle/>
        <a:p>
          <a:endParaRPr lang="es-CL"/>
        </a:p>
      </dgm:t>
    </dgm:pt>
    <dgm:pt modelId="{A75E16B5-A77B-4FD4-A3FE-FDC29D51B050}" type="sibTrans" cxnId="{D7FEF3DC-AA79-4381-8967-F33184512325}">
      <dgm:prSet/>
      <dgm:spPr/>
      <dgm:t>
        <a:bodyPr/>
        <a:lstStyle/>
        <a:p>
          <a:endParaRPr lang="es-CL"/>
        </a:p>
      </dgm:t>
    </dgm:pt>
    <dgm:pt modelId="{EBB15B61-B30D-473D-B243-0B1C03173275}">
      <dgm:prSet phldrT="[Texto]" custT="1"/>
      <dgm:spPr/>
      <dgm:t>
        <a:bodyPr/>
        <a:lstStyle/>
        <a:p>
          <a:r>
            <a:rPr lang="es-CL" sz="1400" b="1" dirty="0"/>
            <a:t>Perseverancia</a:t>
          </a:r>
        </a:p>
      </dgm:t>
    </dgm:pt>
    <dgm:pt modelId="{8B1BCBE3-A64C-4C3F-9841-5360499C4EC6}" type="parTrans" cxnId="{86446B5F-B9D1-4AC7-86AC-AF13170A841D}">
      <dgm:prSet/>
      <dgm:spPr/>
      <dgm:t>
        <a:bodyPr/>
        <a:lstStyle/>
        <a:p>
          <a:endParaRPr lang="es-CL"/>
        </a:p>
      </dgm:t>
    </dgm:pt>
    <dgm:pt modelId="{AE74E951-C347-4521-841D-388CBC7BA30B}" type="sibTrans" cxnId="{86446B5F-B9D1-4AC7-86AC-AF13170A841D}">
      <dgm:prSet/>
      <dgm:spPr/>
      <dgm:t>
        <a:bodyPr/>
        <a:lstStyle/>
        <a:p>
          <a:endParaRPr lang="es-CL"/>
        </a:p>
      </dgm:t>
    </dgm:pt>
    <dgm:pt modelId="{B0FF73F6-6432-4467-97B8-5CDAC17207E4}">
      <dgm:prSet phldrT="[Texto]" custT="1"/>
      <dgm:spPr/>
      <dgm:t>
        <a:bodyPr/>
        <a:lstStyle/>
        <a:p>
          <a:r>
            <a:rPr lang="es-CL" sz="1600" b="1" dirty="0"/>
            <a:t>Voluntad</a:t>
          </a:r>
        </a:p>
      </dgm:t>
    </dgm:pt>
    <dgm:pt modelId="{701B8BDB-8094-4081-9AA4-7C33A970CB9C}" type="parTrans" cxnId="{D959E050-B0CC-4C26-80F5-1D6B41CA0591}">
      <dgm:prSet/>
      <dgm:spPr/>
      <dgm:t>
        <a:bodyPr/>
        <a:lstStyle/>
        <a:p>
          <a:endParaRPr lang="es-CL"/>
        </a:p>
      </dgm:t>
    </dgm:pt>
    <dgm:pt modelId="{D57D8161-BDFE-416E-AA07-6F2AA94C71EE}" type="sibTrans" cxnId="{D959E050-B0CC-4C26-80F5-1D6B41CA0591}">
      <dgm:prSet/>
      <dgm:spPr/>
      <dgm:t>
        <a:bodyPr/>
        <a:lstStyle/>
        <a:p>
          <a:endParaRPr lang="es-CL"/>
        </a:p>
      </dgm:t>
    </dgm:pt>
    <dgm:pt modelId="{88380F5E-70B1-4830-B1C9-396241BCBCAC}">
      <dgm:prSet phldrT="[Texto]" custT="1"/>
      <dgm:spPr/>
      <dgm:t>
        <a:bodyPr/>
        <a:lstStyle/>
        <a:p>
          <a:r>
            <a:rPr lang="es-CL" sz="1400" b="1" dirty="0"/>
            <a:t>Esfuerzo</a:t>
          </a:r>
        </a:p>
      </dgm:t>
    </dgm:pt>
    <dgm:pt modelId="{EBDDA5D3-5E0E-41BE-A1B6-25443A674732}" type="parTrans" cxnId="{6A2303EA-3E6A-4854-BB2D-A64C310F1C0B}">
      <dgm:prSet/>
      <dgm:spPr/>
      <dgm:t>
        <a:bodyPr/>
        <a:lstStyle/>
        <a:p>
          <a:endParaRPr lang="es-CL"/>
        </a:p>
      </dgm:t>
    </dgm:pt>
    <dgm:pt modelId="{189A1F7F-E86B-4543-B160-A9DB19D91D87}" type="sibTrans" cxnId="{6A2303EA-3E6A-4854-BB2D-A64C310F1C0B}">
      <dgm:prSet/>
      <dgm:spPr/>
      <dgm:t>
        <a:bodyPr/>
        <a:lstStyle/>
        <a:p>
          <a:endParaRPr lang="es-CL"/>
        </a:p>
      </dgm:t>
    </dgm:pt>
    <dgm:pt modelId="{CFAC6486-42DB-4BD1-81AE-9533DACEEA70}" type="pres">
      <dgm:prSet presAssocID="{EE0AF807-F00F-400D-BD01-3F10AD6AF67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053CAFE-4663-4B45-A043-8F0189C870B6}" type="pres">
      <dgm:prSet presAssocID="{987709E0-7DB8-432D-B73C-9ED1D1E21106}" presName="centerShape" presStyleLbl="node0" presStyleIdx="0" presStyleCnt="1"/>
      <dgm:spPr/>
      <dgm:t>
        <a:bodyPr/>
        <a:lstStyle/>
        <a:p>
          <a:endParaRPr lang="es-ES"/>
        </a:p>
      </dgm:t>
    </dgm:pt>
    <dgm:pt modelId="{F3FC8F75-16DF-4805-B19E-79E72A31F264}" type="pres">
      <dgm:prSet presAssocID="{847EE5D5-87AC-48E3-987E-C0419F7EDFC1}" presName="Name9" presStyleLbl="parChTrans1D2" presStyleIdx="0" presStyleCnt="5"/>
      <dgm:spPr/>
      <dgm:t>
        <a:bodyPr/>
        <a:lstStyle/>
        <a:p>
          <a:endParaRPr lang="es-ES"/>
        </a:p>
      </dgm:t>
    </dgm:pt>
    <dgm:pt modelId="{A745812D-1F73-48F5-B1B1-A55386E17C0B}" type="pres">
      <dgm:prSet presAssocID="{847EE5D5-87AC-48E3-987E-C0419F7EDFC1}" presName="connTx" presStyleLbl="parChTrans1D2" presStyleIdx="0" presStyleCnt="5"/>
      <dgm:spPr/>
      <dgm:t>
        <a:bodyPr/>
        <a:lstStyle/>
        <a:p>
          <a:endParaRPr lang="es-ES"/>
        </a:p>
      </dgm:t>
    </dgm:pt>
    <dgm:pt modelId="{A364344F-90CE-4EC4-BF84-571361B5E5D1}" type="pres">
      <dgm:prSet presAssocID="{511BC560-1B9D-4A66-9C28-54DE14E0723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E692A0-C42A-443C-9E4E-39E95AEB810E}" type="pres">
      <dgm:prSet presAssocID="{BD701582-93E6-4A57-87A3-01FB7A98EC2D}" presName="Name9" presStyleLbl="parChTrans1D2" presStyleIdx="1" presStyleCnt="5"/>
      <dgm:spPr/>
      <dgm:t>
        <a:bodyPr/>
        <a:lstStyle/>
        <a:p>
          <a:endParaRPr lang="es-ES"/>
        </a:p>
      </dgm:t>
    </dgm:pt>
    <dgm:pt modelId="{73BE4110-03FC-4171-B763-F7D5E0084A53}" type="pres">
      <dgm:prSet presAssocID="{BD701582-93E6-4A57-87A3-01FB7A98EC2D}" presName="connTx" presStyleLbl="parChTrans1D2" presStyleIdx="1" presStyleCnt="5"/>
      <dgm:spPr/>
      <dgm:t>
        <a:bodyPr/>
        <a:lstStyle/>
        <a:p>
          <a:endParaRPr lang="es-ES"/>
        </a:p>
      </dgm:t>
    </dgm:pt>
    <dgm:pt modelId="{DBC94576-2D3E-49FE-BB7E-E653F245D912}" type="pres">
      <dgm:prSet presAssocID="{EA03AB28-4223-46D5-A777-118A6011A139}" presName="node" presStyleLbl="node1" presStyleIdx="1" presStyleCnt="5" custScaleX="1070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B71DB4-1B35-4577-BA8F-2CD875514283}" type="pres">
      <dgm:prSet presAssocID="{8B1BCBE3-A64C-4C3F-9841-5360499C4EC6}" presName="Name9" presStyleLbl="parChTrans1D2" presStyleIdx="2" presStyleCnt="5"/>
      <dgm:spPr/>
      <dgm:t>
        <a:bodyPr/>
        <a:lstStyle/>
        <a:p>
          <a:endParaRPr lang="es-ES"/>
        </a:p>
      </dgm:t>
    </dgm:pt>
    <dgm:pt modelId="{3990350D-E67E-4621-A270-4CD9E63F9158}" type="pres">
      <dgm:prSet presAssocID="{8B1BCBE3-A64C-4C3F-9841-5360499C4EC6}" presName="connTx" presStyleLbl="parChTrans1D2" presStyleIdx="2" presStyleCnt="5"/>
      <dgm:spPr/>
      <dgm:t>
        <a:bodyPr/>
        <a:lstStyle/>
        <a:p>
          <a:endParaRPr lang="es-ES"/>
        </a:p>
      </dgm:t>
    </dgm:pt>
    <dgm:pt modelId="{E73F449A-3481-4574-8822-172974159E52}" type="pres">
      <dgm:prSet presAssocID="{EBB15B61-B30D-473D-B243-0B1C03173275}" presName="node" presStyleLbl="node1" presStyleIdx="2" presStyleCnt="5" custScaleX="106847" custRadScaleRad="103808" custRadScaleInc="-54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E406F0-0C25-4DC6-81DD-21BA8A8CE4F6}" type="pres">
      <dgm:prSet presAssocID="{701B8BDB-8094-4081-9AA4-7C33A970CB9C}" presName="Name9" presStyleLbl="parChTrans1D2" presStyleIdx="3" presStyleCnt="5"/>
      <dgm:spPr/>
      <dgm:t>
        <a:bodyPr/>
        <a:lstStyle/>
        <a:p>
          <a:endParaRPr lang="es-ES"/>
        </a:p>
      </dgm:t>
    </dgm:pt>
    <dgm:pt modelId="{1FA599F0-23D6-4860-8BE7-F8EC1586E832}" type="pres">
      <dgm:prSet presAssocID="{701B8BDB-8094-4081-9AA4-7C33A970CB9C}" presName="connTx" presStyleLbl="parChTrans1D2" presStyleIdx="3" presStyleCnt="5"/>
      <dgm:spPr/>
      <dgm:t>
        <a:bodyPr/>
        <a:lstStyle/>
        <a:p>
          <a:endParaRPr lang="es-ES"/>
        </a:p>
      </dgm:t>
    </dgm:pt>
    <dgm:pt modelId="{B9D6F264-0C93-48A2-B753-B8BB40720DAC}" type="pres">
      <dgm:prSet presAssocID="{B0FF73F6-6432-4467-97B8-5CDAC17207E4}" presName="node" presStyleLbl="node1" presStyleIdx="3" presStyleCnt="5" custRadScaleRad="108635" custRadScaleInc="1407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23EA4A-863D-4F92-9739-3270193D960F}" type="pres">
      <dgm:prSet presAssocID="{EBDDA5D3-5E0E-41BE-A1B6-25443A674732}" presName="Name9" presStyleLbl="parChTrans1D2" presStyleIdx="4" presStyleCnt="5"/>
      <dgm:spPr/>
      <dgm:t>
        <a:bodyPr/>
        <a:lstStyle/>
        <a:p>
          <a:endParaRPr lang="es-ES"/>
        </a:p>
      </dgm:t>
    </dgm:pt>
    <dgm:pt modelId="{ED9B7D8A-E852-4606-A953-45696F969398}" type="pres">
      <dgm:prSet presAssocID="{EBDDA5D3-5E0E-41BE-A1B6-25443A674732}" presName="connTx" presStyleLbl="parChTrans1D2" presStyleIdx="4" presStyleCnt="5"/>
      <dgm:spPr/>
      <dgm:t>
        <a:bodyPr/>
        <a:lstStyle/>
        <a:p>
          <a:endParaRPr lang="es-ES"/>
        </a:p>
      </dgm:t>
    </dgm:pt>
    <dgm:pt modelId="{61FC3ED0-E0B9-40B6-8C10-DCB31C89202A}" type="pres">
      <dgm:prSet presAssocID="{88380F5E-70B1-4830-B1C9-396241BCBCAC}" presName="node" presStyleLbl="node1" presStyleIdx="4" presStyleCnt="5" custScaleX="1044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2233DCB-F6DB-4E81-805C-33B935DCBD09}" type="presOf" srcId="{88380F5E-70B1-4830-B1C9-396241BCBCAC}" destId="{61FC3ED0-E0B9-40B6-8C10-DCB31C89202A}" srcOrd="0" destOrd="0" presId="urn:microsoft.com/office/officeart/2005/8/layout/radial1"/>
    <dgm:cxn modelId="{55D4005B-9DD6-4D5C-BF32-113F3B863CAE}" type="presOf" srcId="{987709E0-7DB8-432D-B73C-9ED1D1E21106}" destId="{7053CAFE-4663-4B45-A043-8F0189C870B6}" srcOrd="0" destOrd="0" presId="urn:microsoft.com/office/officeart/2005/8/layout/radial1"/>
    <dgm:cxn modelId="{8FF40BC0-F618-4B99-8353-3875A4966847}" type="presOf" srcId="{EBDDA5D3-5E0E-41BE-A1B6-25443A674732}" destId="{ED9B7D8A-E852-4606-A953-45696F969398}" srcOrd="1" destOrd="0" presId="urn:microsoft.com/office/officeart/2005/8/layout/radial1"/>
    <dgm:cxn modelId="{5E90C7BE-AA91-4B85-9DF4-8103B8EA87F2}" type="presOf" srcId="{847EE5D5-87AC-48E3-987E-C0419F7EDFC1}" destId="{F3FC8F75-16DF-4805-B19E-79E72A31F264}" srcOrd="0" destOrd="0" presId="urn:microsoft.com/office/officeart/2005/8/layout/radial1"/>
    <dgm:cxn modelId="{165FC49A-39EA-4173-BD77-9D3EF5CF6C26}" type="presOf" srcId="{8B1BCBE3-A64C-4C3F-9841-5360499C4EC6}" destId="{3990350D-E67E-4621-A270-4CD9E63F9158}" srcOrd="1" destOrd="0" presId="urn:microsoft.com/office/officeart/2005/8/layout/radial1"/>
    <dgm:cxn modelId="{036F7552-6B92-4E91-B9D0-2CEDCAE55467}" type="presOf" srcId="{511BC560-1B9D-4A66-9C28-54DE14E0723A}" destId="{A364344F-90CE-4EC4-BF84-571361B5E5D1}" srcOrd="0" destOrd="0" presId="urn:microsoft.com/office/officeart/2005/8/layout/radial1"/>
    <dgm:cxn modelId="{D959E050-B0CC-4C26-80F5-1D6B41CA0591}" srcId="{987709E0-7DB8-432D-B73C-9ED1D1E21106}" destId="{B0FF73F6-6432-4467-97B8-5CDAC17207E4}" srcOrd="3" destOrd="0" parTransId="{701B8BDB-8094-4081-9AA4-7C33A970CB9C}" sibTransId="{D57D8161-BDFE-416E-AA07-6F2AA94C71EE}"/>
    <dgm:cxn modelId="{F7D8703E-12FD-46EC-A6D4-8FF12FADD471}" type="presOf" srcId="{8B1BCBE3-A64C-4C3F-9841-5360499C4EC6}" destId="{E4B71DB4-1B35-4577-BA8F-2CD875514283}" srcOrd="0" destOrd="0" presId="urn:microsoft.com/office/officeart/2005/8/layout/radial1"/>
    <dgm:cxn modelId="{2ED5E8AB-C90F-4B82-A5EA-D906E3F1E013}" type="presOf" srcId="{BD701582-93E6-4A57-87A3-01FB7A98EC2D}" destId="{C4E692A0-C42A-443C-9E4E-39E95AEB810E}" srcOrd="0" destOrd="0" presId="urn:microsoft.com/office/officeart/2005/8/layout/radial1"/>
    <dgm:cxn modelId="{225DDDE8-A018-4C46-9388-06E65C57C034}" srcId="{987709E0-7DB8-432D-B73C-9ED1D1E21106}" destId="{511BC560-1B9D-4A66-9C28-54DE14E0723A}" srcOrd="0" destOrd="0" parTransId="{847EE5D5-87AC-48E3-987E-C0419F7EDFC1}" sibTransId="{5C0C16A6-76CC-4767-B9D7-526502F01487}"/>
    <dgm:cxn modelId="{D7FEF3DC-AA79-4381-8967-F33184512325}" srcId="{987709E0-7DB8-432D-B73C-9ED1D1E21106}" destId="{EA03AB28-4223-46D5-A777-118A6011A139}" srcOrd="1" destOrd="0" parTransId="{BD701582-93E6-4A57-87A3-01FB7A98EC2D}" sibTransId="{A75E16B5-A77B-4FD4-A3FE-FDC29D51B050}"/>
    <dgm:cxn modelId="{9CDE6FAB-DF7C-4F4E-87C4-2361DA8485AC}" type="presOf" srcId="{EA03AB28-4223-46D5-A777-118A6011A139}" destId="{DBC94576-2D3E-49FE-BB7E-E653F245D912}" srcOrd="0" destOrd="0" presId="urn:microsoft.com/office/officeart/2005/8/layout/radial1"/>
    <dgm:cxn modelId="{E31FDFB4-9949-47D3-BDCA-7970CCC4025B}" type="presOf" srcId="{B0FF73F6-6432-4467-97B8-5CDAC17207E4}" destId="{B9D6F264-0C93-48A2-B753-B8BB40720DAC}" srcOrd="0" destOrd="0" presId="urn:microsoft.com/office/officeart/2005/8/layout/radial1"/>
    <dgm:cxn modelId="{7944F6DB-BFE7-4468-8521-6B33B86F18F1}" type="presOf" srcId="{701B8BDB-8094-4081-9AA4-7C33A970CB9C}" destId="{74E406F0-0C25-4DC6-81DD-21BA8A8CE4F6}" srcOrd="0" destOrd="0" presId="urn:microsoft.com/office/officeart/2005/8/layout/radial1"/>
    <dgm:cxn modelId="{BBDC3E1E-A333-4BCB-A117-C02448FA60CD}" type="presOf" srcId="{EBB15B61-B30D-473D-B243-0B1C03173275}" destId="{E73F449A-3481-4574-8822-172974159E52}" srcOrd="0" destOrd="0" presId="urn:microsoft.com/office/officeart/2005/8/layout/radial1"/>
    <dgm:cxn modelId="{71E64108-40EB-4A80-B963-A1647ECC7CAA}" srcId="{EE0AF807-F00F-400D-BD01-3F10AD6AF67B}" destId="{987709E0-7DB8-432D-B73C-9ED1D1E21106}" srcOrd="0" destOrd="0" parTransId="{69E1E9FB-045B-4B36-A586-8CF012B327B8}" sibTransId="{B812A1FC-4276-4119-8E53-A0DC25F78FAB}"/>
    <dgm:cxn modelId="{CF9ED333-71F6-4BC7-8E65-019FA9DAD206}" type="presOf" srcId="{701B8BDB-8094-4081-9AA4-7C33A970CB9C}" destId="{1FA599F0-23D6-4860-8BE7-F8EC1586E832}" srcOrd="1" destOrd="0" presId="urn:microsoft.com/office/officeart/2005/8/layout/radial1"/>
    <dgm:cxn modelId="{BDD92C9B-3083-4542-8519-31D800B288E1}" type="presOf" srcId="{EBDDA5D3-5E0E-41BE-A1B6-25443A674732}" destId="{8623EA4A-863D-4F92-9739-3270193D960F}" srcOrd="0" destOrd="0" presId="urn:microsoft.com/office/officeart/2005/8/layout/radial1"/>
    <dgm:cxn modelId="{86446B5F-B9D1-4AC7-86AC-AF13170A841D}" srcId="{987709E0-7DB8-432D-B73C-9ED1D1E21106}" destId="{EBB15B61-B30D-473D-B243-0B1C03173275}" srcOrd="2" destOrd="0" parTransId="{8B1BCBE3-A64C-4C3F-9841-5360499C4EC6}" sibTransId="{AE74E951-C347-4521-841D-388CBC7BA30B}"/>
    <dgm:cxn modelId="{552600D7-3129-4ED7-BFD9-EF4B29F65165}" type="presOf" srcId="{BD701582-93E6-4A57-87A3-01FB7A98EC2D}" destId="{73BE4110-03FC-4171-B763-F7D5E0084A53}" srcOrd="1" destOrd="0" presId="urn:microsoft.com/office/officeart/2005/8/layout/radial1"/>
    <dgm:cxn modelId="{CE41D4FC-20F2-45D4-AA8E-D24BB91C0B54}" type="presOf" srcId="{EE0AF807-F00F-400D-BD01-3F10AD6AF67B}" destId="{CFAC6486-42DB-4BD1-81AE-9533DACEEA70}" srcOrd="0" destOrd="0" presId="urn:microsoft.com/office/officeart/2005/8/layout/radial1"/>
    <dgm:cxn modelId="{DD8A7CF9-4FDF-486E-8494-A8052001F602}" type="presOf" srcId="{847EE5D5-87AC-48E3-987E-C0419F7EDFC1}" destId="{A745812D-1F73-48F5-B1B1-A55386E17C0B}" srcOrd="1" destOrd="0" presId="urn:microsoft.com/office/officeart/2005/8/layout/radial1"/>
    <dgm:cxn modelId="{6A2303EA-3E6A-4854-BB2D-A64C310F1C0B}" srcId="{987709E0-7DB8-432D-B73C-9ED1D1E21106}" destId="{88380F5E-70B1-4830-B1C9-396241BCBCAC}" srcOrd="4" destOrd="0" parTransId="{EBDDA5D3-5E0E-41BE-A1B6-25443A674732}" sibTransId="{189A1F7F-E86B-4543-B160-A9DB19D91D87}"/>
    <dgm:cxn modelId="{A7033AD2-A4E7-4BF8-8F99-F85DD9A9DB12}" type="presParOf" srcId="{CFAC6486-42DB-4BD1-81AE-9533DACEEA70}" destId="{7053CAFE-4663-4B45-A043-8F0189C870B6}" srcOrd="0" destOrd="0" presId="urn:microsoft.com/office/officeart/2005/8/layout/radial1"/>
    <dgm:cxn modelId="{99BAC6D1-F796-48FA-B334-1287A444C9E4}" type="presParOf" srcId="{CFAC6486-42DB-4BD1-81AE-9533DACEEA70}" destId="{F3FC8F75-16DF-4805-B19E-79E72A31F264}" srcOrd="1" destOrd="0" presId="urn:microsoft.com/office/officeart/2005/8/layout/radial1"/>
    <dgm:cxn modelId="{0DA41753-079A-4787-BFF7-DE14017AF7A5}" type="presParOf" srcId="{F3FC8F75-16DF-4805-B19E-79E72A31F264}" destId="{A745812D-1F73-48F5-B1B1-A55386E17C0B}" srcOrd="0" destOrd="0" presId="urn:microsoft.com/office/officeart/2005/8/layout/radial1"/>
    <dgm:cxn modelId="{F86A468C-9358-4663-9C28-B0C747143851}" type="presParOf" srcId="{CFAC6486-42DB-4BD1-81AE-9533DACEEA70}" destId="{A364344F-90CE-4EC4-BF84-571361B5E5D1}" srcOrd="2" destOrd="0" presId="urn:microsoft.com/office/officeart/2005/8/layout/radial1"/>
    <dgm:cxn modelId="{792F5104-DD09-4B3D-887E-67C898F900A0}" type="presParOf" srcId="{CFAC6486-42DB-4BD1-81AE-9533DACEEA70}" destId="{C4E692A0-C42A-443C-9E4E-39E95AEB810E}" srcOrd="3" destOrd="0" presId="urn:microsoft.com/office/officeart/2005/8/layout/radial1"/>
    <dgm:cxn modelId="{51454A40-1092-4BFB-B9A0-66A035947715}" type="presParOf" srcId="{C4E692A0-C42A-443C-9E4E-39E95AEB810E}" destId="{73BE4110-03FC-4171-B763-F7D5E0084A53}" srcOrd="0" destOrd="0" presId="urn:microsoft.com/office/officeart/2005/8/layout/radial1"/>
    <dgm:cxn modelId="{F2FE12EA-D5E5-4DD0-B9B1-52AC86A2D72A}" type="presParOf" srcId="{CFAC6486-42DB-4BD1-81AE-9533DACEEA70}" destId="{DBC94576-2D3E-49FE-BB7E-E653F245D912}" srcOrd="4" destOrd="0" presId="urn:microsoft.com/office/officeart/2005/8/layout/radial1"/>
    <dgm:cxn modelId="{5F3FE65F-5610-4140-AC30-200739E7F898}" type="presParOf" srcId="{CFAC6486-42DB-4BD1-81AE-9533DACEEA70}" destId="{E4B71DB4-1B35-4577-BA8F-2CD875514283}" srcOrd="5" destOrd="0" presId="urn:microsoft.com/office/officeart/2005/8/layout/radial1"/>
    <dgm:cxn modelId="{7B86487E-28F2-4440-87CC-50B68ABF2DCA}" type="presParOf" srcId="{E4B71DB4-1B35-4577-BA8F-2CD875514283}" destId="{3990350D-E67E-4621-A270-4CD9E63F9158}" srcOrd="0" destOrd="0" presId="urn:microsoft.com/office/officeart/2005/8/layout/radial1"/>
    <dgm:cxn modelId="{889F92AF-8E8A-4BDA-AB42-D8251EA5BFBE}" type="presParOf" srcId="{CFAC6486-42DB-4BD1-81AE-9533DACEEA70}" destId="{E73F449A-3481-4574-8822-172974159E52}" srcOrd="6" destOrd="0" presId="urn:microsoft.com/office/officeart/2005/8/layout/radial1"/>
    <dgm:cxn modelId="{2027B908-1DD0-4CA0-A5F2-55DF3907A20E}" type="presParOf" srcId="{CFAC6486-42DB-4BD1-81AE-9533DACEEA70}" destId="{74E406F0-0C25-4DC6-81DD-21BA8A8CE4F6}" srcOrd="7" destOrd="0" presId="urn:microsoft.com/office/officeart/2005/8/layout/radial1"/>
    <dgm:cxn modelId="{7C5F611C-024D-4440-B52E-D4B677394828}" type="presParOf" srcId="{74E406F0-0C25-4DC6-81DD-21BA8A8CE4F6}" destId="{1FA599F0-23D6-4860-8BE7-F8EC1586E832}" srcOrd="0" destOrd="0" presId="urn:microsoft.com/office/officeart/2005/8/layout/radial1"/>
    <dgm:cxn modelId="{5BB51AE4-CCEC-442C-BF40-843C390F20C1}" type="presParOf" srcId="{CFAC6486-42DB-4BD1-81AE-9533DACEEA70}" destId="{B9D6F264-0C93-48A2-B753-B8BB40720DAC}" srcOrd="8" destOrd="0" presId="urn:microsoft.com/office/officeart/2005/8/layout/radial1"/>
    <dgm:cxn modelId="{02A6C823-19F8-4D2A-A847-1FF5A1AB193D}" type="presParOf" srcId="{CFAC6486-42DB-4BD1-81AE-9533DACEEA70}" destId="{8623EA4A-863D-4F92-9739-3270193D960F}" srcOrd="9" destOrd="0" presId="urn:microsoft.com/office/officeart/2005/8/layout/radial1"/>
    <dgm:cxn modelId="{43CBCC02-2AEA-4F6C-A3D2-FD423CE0B6B9}" type="presParOf" srcId="{8623EA4A-863D-4F92-9739-3270193D960F}" destId="{ED9B7D8A-E852-4606-A953-45696F969398}" srcOrd="0" destOrd="0" presId="urn:microsoft.com/office/officeart/2005/8/layout/radial1"/>
    <dgm:cxn modelId="{A65AFC4B-CF28-4228-A9AB-568C4791A6C0}" type="presParOf" srcId="{CFAC6486-42DB-4BD1-81AE-9533DACEEA70}" destId="{61FC3ED0-E0B9-40B6-8C10-DCB31C89202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3CAFE-4663-4B45-A043-8F0189C870B6}">
      <dsp:nvSpPr>
        <dsp:cNvPr id="0" name=""/>
        <dsp:cNvSpPr/>
      </dsp:nvSpPr>
      <dsp:spPr>
        <a:xfrm>
          <a:off x="4273387" y="2019106"/>
          <a:ext cx="1534152" cy="1534152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/>
            <a:t>Metas</a:t>
          </a:r>
        </a:p>
      </dsp:txBody>
      <dsp:txXfrm>
        <a:off x="4498058" y="2243777"/>
        <a:ext cx="1084810" cy="1084810"/>
      </dsp:txXfrm>
    </dsp:sp>
    <dsp:sp modelId="{F3FC8F75-16DF-4805-B19E-79E72A31F264}">
      <dsp:nvSpPr>
        <dsp:cNvPr id="0" name=""/>
        <dsp:cNvSpPr/>
      </dsp:nvSpPr>
      <dsp:spPr>
        <a:xfrm rot="16200000">
          <a:off x="4809231" y="1774205"/>
          <a:ext cx="462464" cy="27338"/>
        </a:xfrm>
        <a:custGeom>
          <a:avLst/>
          <a:gdLst/>
          <a:ahLst/>
          <a:cxnLst/>
          <a:rect l="0" t="0" r="0" b="0"/>
          <a:pathLst>
            <a:path>
              <a:moveTo>
                <a:pt x="0" y="13669"/>
              </a:moveTo>
              <a:lnTo>
                <a:pt x="462464" y="13669"/>
              </a:lnTo>
            </a:path>
          </a:pathLst>
        </a:custGeom>
        <a:noFill/>
        <a:ln w="15875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>
        <a:off x="5028902" y="1776312"/>
        <a:ext cx="23123" cy="23123"/>
      </dsp:txXfrm>
    </dsp:sp>
    <dsp:sp modelId="{A364344F-90CE-4EC4-BF84-571361B5E5D1}">
      <dsp:nvSpPr>
        <dsp:cNvPr id="0" name=""/>
        <dsp:cNvSpPr/>
      </dsp:nvSpPr>
      <dsp:spPr>
        <a:xfrm>
          <a:off x="4273387" y="22489"/>
          <a:ext cx="1534152" cy="1534152"/>
        </a:xfrm>
        <a:prstGeom prst="ellipse">
          <a:avLst/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/>
            <a:t>Motivación</a:t>
          </a:r>
        </a:p>
      </dsp:txBody>
      <dsp:txXfrm>
        <a:off x="4498058" y="247160"/>
        <a:ext cx="1084810" cy="1084810"/>
      </dsp:txXfrm>
    </dsp:sp>
    <dsp:sp modelId="{C4E692A0-C42A-443C-9E4E-39E95AEB810E}">
      <dsp:nvSpPr>
        <dsp:cNvPr id="0" name=""/>
        <dsp:cNvSpPr/>
      </dsp:nvSpPr>
      <dsp:spPr>
        <a:xfrm rot="20520000">
          <a:off x="5759866" y="2471510"/>
          <a:ext cx="413981" cy="27338"/>
        </a:xfrm>
        <a:custGeom>
          <a:avLst/>
          <a:gdLst/>
          <a:ahLst/>
          <a:cxnLst/>
          <a:rect l="0" t="0" r="0" b="0"/>
          <a:pathLst>
            <a:path>
              <a:moveTo>
                <a:pt x="0" y="13669"/>
              </a:moveTo>
              <a:lnTo>
                <a:pt x="413981" y="13669"/>
              </a:lnTo>
            </a:path>
          </a:pathLst>
        </a:custGeom>
        <a:noFill/>
        <a:ln w="15875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>
        <a:off x="5956507" y="2474830"/>
        <a:ext cx="20699" cy="20699"/>
      </dsp:txXfrm>
    </dsp:sp>
    <dsp:sp modelId="{DBC94576-2D3E-49FE-BB7E-E653F245D912}">
      <dsp:nvSpPr>
        <dsp:cNvPr id="0" name=""/>
        <dsp:cNvSpPr/>
      </dsp:nvSpPr>
      <dsp:spPr>
        <a:xfrm>
          <a:off x="6118127" y="1402118"/>
          <a:ext cx="1642463" cy="1534152"/>
        </a:xfrm>
        <a:prstGeom prst="ellipse">
          <a:avLst/>
        </a:prstGeom>
        <a:solidFill>
          <a:srgbClr val="FFC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/>
            <a:t>Compromiso</a:t>
          </a:r>
        </a:p>
      </dsp:txBody>
      <dsp:txXfrm>
        <a:off x="6358660" y="1626789"/>
        <a:ext cx="1161397" cy="1084810"/>
      </dsp:txXfrm>
    </dsp:sp>
    <dsp:sp modelId="{E4B71DB4-1B35-4577-BA8F-2CD875514283}">
      <dsp:nvSpPr>
        <dsp:cNvPr id="0" name=""/>
        <dsp:cNvSpPr/>
      </dsp:nvSpPr>
      <dsp:spPr>
        <a:xfrm rot="3122280">
          <a:off x="5412290" y="3582213"/>
          <a:ext cx="519831" cy="27338"/>
        </a:xfrm>
        <a:custGeom>
          <a:avLst/>
          <a:gdLst/>
          <a:ahLst/>
          <a:cxnLst/>
          <a:rect l="0" t="0" r="0" b="0"/>
          <a:pathLst>
            <a:path>
              <a:moveTo>
                <a:pt x="0" y="13669"/>
              </a:moveTo>
              <a:lnTo>
                <a:pt x="519831" y="13669"/>
              </a:lnTo>
            </a:path>
          </a:pathLst>
        </a:custGeom>
        <a:noFill/>
        <a:ln w="15875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>
        <a:off x="5659210" y="3582887"/>
        <a:ext cx="25991" cy="25991"/>
      </dsp:txXfrm>
    </dsp:sp>
    <dsp:sp modelId="{E73F449A-3481-4574-8822-172974159E52}">
      <dsp:nvSpPr>
        <dsp:cNvPr id="0" name=""/>
        <dsp:cNvSpPr/>
      </dsp:nvSpPr>
      <dsp:spPr>
        <a:xfrm>
          <a:off x="5495832" y="3653221"/>
          <a:ext cx="1639195" cy="1534152"/>
        </a:xfrm>
        <a:prstGeom prst="ellipse">
          <a:avLst/>
        </a:prstGeom>
        <a:solidFill>
          <a:schemeClr val="accent6">
            <a:shade val="80000"/>
            <a:hueOff val="-152109"/>
            <a:satOff val="-38439"/>
            <a:lumOff val="2000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/>
            <a:t>Perseverancia</a:t>
          </a:r>
        </a:p>
      </dsp:txBody>
      <dsp:txXfrm>
        <a:off x="5735887" y="3877892"/>
        <a:ext cx="1159085" cy="1084810"/>
      </dsp:txXfrm>
    </dsp:sp>
    <dsp:sp modelId="{74E406F0-0C25-4DC6-81DD-21BA8A8CE4F6}">
      <dsp:nvSpPr>
        <dsp:cNvPr id="0" name=""/>
        <dsp:cNvSpPr/>
      </dsp:nvSpPr>
      <dsp:spPr>
        <a:xfrm rot="7864063">
          <a:off x="4010556" y="3590164"/>
          <a:ext cx="634872" cy="27338"/>
        </a:xfrm>
        <a:custGeom>
          <a:avLst/>
          <a:gdLst/>
          <a:ahLst/>
          <a:cxnLst/>
          <a:rect l="0" t="0" r="0" b="0"/>
          <a:pathLst>
            <a:path>
              <a:moveTo>
                <a:pt x="0" y="13669"/>
              </a:moveTo>
              <a:lnTo>
                <a:pt x="634872" y="13669"/>
              </a:lnTo>
            </a:path>
          </a:pathLst>
        </a:custGeom>
        <a:noFill/>
        <a:ln w="15875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10800000">
        <a:off x="4312121" y="3587961"/>
        <a:ext cx="31743" cy="31743"/>
      </dsp:txXfrm>
    </dsp:sp>
    <dsp:sp modelId="{B9D6F264-0C93-48A2-B753-B8BB40720DAC}">
      <dsp:nvSpPr>
        <dsp:cNvPr id="0" name=""/>
        <dsp:cNvSpPr/>
      </dsp:nvSpPr>
      <dsp:spPr>
        <a:xfrm>
          <a:off x="2848445" y="3654407"/>
          <a:ext cx="1534152" cy="1534152"/>
        </a:xfrm>
        <a:prstGeom prst="ellipse">
          <a:avLst/>
        </a:prstGeom>
        <a:solidFill>
          <a:schemeClr val="accent6">
            <a:shade val="80000"/>
            <a:hueOff val="-228164"/>
            <a:satOff val="-57658"/>
            <a:lumOff val="3000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/>
            <a:t>Voluntad</a:t>
          </a:r>
        </a:p>
      </dsp:txBody>
      <dsp:txXfrm>
        <a:off x="3073116" y="3879078"/>
        <a:ext cx="1084810" cy="1084810"/>
      </dsp:txXfrm>
    </dsp:sp>
    <dsp:sp modelId="{8623EA4A-863D-4F92-9739-3270193D960F}">
      <dsp:nvSpPr>
        <dsp:cNvPr id="0" name=""/>
        <dsp:cNvSpPr/>
      </dsp:nvSpPr>
      <dsp:spPr>
        <a:xfrm rot="11880000">
          <a:off x="3889610" y="2468743"/>
          <a:ext cx="431890" cy="27338"/>
        </a:xfrm>
        <a:custGeom>
          <a:avLst/>
          <a:gdLst/>
          <a:ahLst/>
          <a:cxnLst/>
          <a:rect l="0" t="0" r="0" b="0"/>
          <a:pathLst>
            <a:path>
              <a:moveTo>
                <a:pt x="0" y="13669"/>
              </a:moveTo>
              <a:lnTo>
                <a:pt x="431890" y="13669"/>
              </a:lnTo>
            </a:path>
          </a:pathLst>
        </a:custGeom>
        <a:noFill/>
        <a:ln w="15875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10800000">
        <a:off x="4094758" y="2471615"/>
        <a:ext cx="21594" cy="21594"/>
      </dsp:txXfrm>
    </dsp:sp>
    <dsp:sp modelId="{61FC3ED0-E0B9-40B6-8C10-DCB31C89202A}">
      <dsp:nvSpPr>
        <dsp:cNvPr id="0" name=""/>
        <dsp:cNvSpPr/>
      </dsp:nvSpPr>
      <dsp:spPr>
        <a:xfrm>
          <a:off x="2340472" y="1402118"/>
          <a:ext cx="1602191" cy="1534152"/>
        </a:xfrm>
        <a:prstGeom prst="ellipse">
          <a:avLst/>
        </a:prstGeom>
        <a:solidFill>
          <a:schemeClr val="accent6">
            <a:shade val="80000"/>
            <a:hueOff val="-304219"/>
            <a:satOff val="-76878"/>
            <a:lumOff val="4000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/>
            <a:t>Esfuerzo</a:t>
          </a:r>
        </a:p>
      </dsp:txBody>
      <dsp:txXfrm>
        <a:off x="2575107" y="1626789"/>
        <a:ext cx="1132921" cy="1084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D247D-8C1C-B142-996F-E863FA6D2A85}" type="datetimeFigureOut">
              <a:rPr lang="es-ES_tradnl" smtClean="0"/>
              <a:t>09/09/2020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2F8C9-2011-584D-A513-8A7CCCCBC94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244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2F8C9-2011-584D-A513-8A7CCCCBC94A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1100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2F8C9-2011-584D-A513-8A7CCCCBC94A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8448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2F8C9-2011-584D-A513-8A7CCCCBC94A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153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6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  <p:sldLayoutId id="214748394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87244" y="601926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s-ES_tradnl" sz="2800" dirty="0">
                <a:solidFill>
                  <a:schemeClr val="tx1"/>
                </a:solidFill>
                <a:latin typeface="Arial Narrow" panose="020B0606020202030204" pitchFamily="34" charset="0"/>
              </a:rPr>
              <a:t>Equipo de Convivencia Escolar 2020</a:t>
            </a:r>
          </a:p>
        </p:txBody>
      </p:sp>
      <p:pic>
        <p:nvPicPr>
          <p:cNvPr id="6" name="Imagen 5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122092" y="23207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B40FE191-648E-404C-9C23-859BF2D087B9}"/>
              </a:ext>
            </a:extLst>
          </p:cNvPr>
          <p:cNvSpPr/>
          <p:nvPr/>
        </p:nvSpPr>
        <p:spPr>
          <a:xfrm>
            <a:off x="2716741" y="377066"/>
            <a:ext cx="8287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LAS METAS PERSONALES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4E8FBC4-B9EB-4D39-9C0F-188BE8FEE7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871" y="2271965"/>
            <a:ext cx="3812125" cy="231406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CB5B204-9EB8-4249-B3C1-F75415508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7962" y="2271967"/>
            <a:ext cx="2276305" cy="352827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24780CF-B9FB-48A8-9929-89A6CC672AEB}"/>
              </a:ext>
            </a:extLst>
          </p:cNvPr>
          <p:cNvSpPr txBox="1"/>
          <p:nvPr/>
        </p:nvSpPr>
        <p:spPr>
          <a:xfrm>
            <a:off x="3731527" y="1273725"/>
            <a:ext cx="7766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 Narrow" panose="020B0606020202030204" pitchFamily="34" charset="0"/>
              </a:rPr>
              <a:t>Dirigido a estudiantes de primer ciclo </a:t>
            </a:r>
          </a:p>
        </p:txBody>
      </p:sp>
    </p:spTree>
    <p:extLst>
      <p:ext uri="{BB962C8B-B14F-4D97-AF65-F5344CB8AC3E}">
        <p14:creationId xmlns:p14="http://schemas.microsoft.com/office/powerpoint/2010/main" val="913829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>¿Qué aprendí?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1666874"/>
            <a:ext cx="10018713" cy="3124201"/>
          </a:xfrm>
        </p:spPr>
        <p:txBody>
          <a:bodyPr/>
          <a:lstStyle/>
          <a:p>
            <a:pPr algn="just"/>
            <a:r>
              <a:rPr lang="es-ES_tradnl" dirty="0"/>
              <a:t>¿Para qué nos sirven las metas personales? </a:t>
            </a:r>
            <a:endParaRPr lang="es-ES_tradnl" dirty="0">
              <a:solidFill>
                <a:schemeClr val="tx1"/>
              </a:solidFill>
            </a:endParaRPr>
          </a:p>
          <a:p>
            <a:pPr algn="just"/>
            <a:r>
              <a:rPr lang="es-ES_tradnl" dirty="0">
                <a:solidFill>
                  <a:schemeClr val="tx1"/>
                </a:solidFill>
              </a:rPr>
              <a:t>¿Escribe 3 metas importantes que quieras lograr el próximo año?</a:t>
            </a:r>
          </a:p>
          <a:p>
            <a:pPr algn="just"/>
            <a:r>
              <a:rPr lang="es-ES_tradnl" dirty="0">
                <a:solidFill>
                  <a:schemeClr val="tx1"/>
                </a:solidFill>
              </a:rPr>
              <a:t>(De vuelta estas respuestas serán trabajadas por equipo de convivencia con docentes en sala)</a:t>
            </a:r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0" y="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5143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0036" y="385267"/>
            <a:ext cx="10621964" cy="4789531"/>
          </a:xfrm>
        </p:spPr>
        <p:txBody>
          <a:bodyPr>
            <a:noAutofit/>
          </a:bodyPr>
          <a:lstStyle/>
          <a:p>
            <a:pPr algn="l"/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endParaRPr lang="es-ES_tradnl" sz="3000" dirty="0">
              <a:solidFill>
                <a:schemeClr val="tx1"/>
              </a:solidFill>
            </a:endParaRPr>
          </a:p>
        </p:txBody>
      </p:sp>
      <p:pic>
        <p:nvPicPr>
          <p:cNvPr id="6" name="Imagen 5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495" y="85464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FAA6CF2C-896A-45AC-8C56-3F44B71B965E}"/>
              </a:ext>
            </a:extLst>
          </p:cNvPr>
          <p:cNvSpPr txBox="1">
            <a:spLocks/>
          </p:cNvSpPr>
          <p:nvPr/>
        </p:nvSpPr>
        <p:spPr>
          <a:xfrm>
            <a:off x="3338779" y="173459"/>
            <a:ext cx="6683765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¿QUÉ ES UNA META PERSONAL?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0FB1053-AFF4-4D33-ACC6-1DC309AC388C}"/>
              </a:ext>
            </a:extLst>
          </p:cNvPr>
          <p:cNvSpPr txBox="1"/>
          <p:nvPr/>
        </p:nvSpPr>
        <p:spPr>
          <a:xfrm>
            <a:off x="1415529" y="1630870"/>
            <a:ext cx="7764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>
                <a:latin typeface="Arial Narrow" panose="020B0606020202030204" pitchFamily="34" charset="0"/>
              </a:rPr>
              <a:t>Una meta personal es un resultado que una persona desea, imagina, planea y se compromete a lograr.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51A64ED-2F07-4720-B709-E4EA2044E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0353" y="2215464"/>
            <a:ext cx="2897762" cy="153301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6CC64D4-73DF-40D3-ACA6-27B5C1B228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808" y="4092981"/>
            <a:ext cx="3456852" cy="2355323"/>
          </a:xfrm>
          <a:prstGeom prst="rect">
            <a:avLst/>
          </a:prstGeom>
        </p:spPr>
      </p:pic>
      <p:sp>
        <p:nvSpPr>
          <p:cNvPr id="12" name="1 Título">
            <a:extLst>
              <a:ext uri="{FF2B5EF4-FFF2-40B4-BE49-F238E27FC236}">
                <a16:creationId xmlns:a16="http://schemas.microsoft.com/office/drawing/2014/main" id="{3248074A-6D8D-42B8-AAA8-9CA97239EF70}"/>
              </a:ext>
            </a:extLst>
          </p:cNvPr>
          <p:cNvSpPr txBox="1">
            <a:spLocks/>
          </p:cNvSpPr>
          <p:nvPr/>
        </p:nvSpPr>
        <p:spPr>
          <a:xfrm>
            <a:off x="1415529" y="2981969"/>
            <a:ext cx="6683765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¿CÚAL ES LA IMPORTANCIA DE UNA META?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670DC86-91B1-4636-896E-DE4BC55F1C7E}"/>
              </a:ext>
            </a:extLst>
          </p:cNvPr>
          <p:cNvSpPr txBox="1"/>
          <p:nvPr/>
        </p:nvSpPr>
        <p:spPr>
          <a:xfrm>
            <a:off x="1415529" y="4540738"/>
            <a:ext cx="71952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>
                <a:latin typeface="Arial Narrow" panose="020B0606020202030204" pitchFamily="34" charset="0"/>
              </a:rPr>
              <a:t>Establecer metas para la vida es una importante forma para convertir nuestros sueños en realidad. Al alcanzar estas metas obtenemos una sensación de logro. Esto nos da confianza y nos ayuda a creer en nosotros mismos </a:t>
            </a:r>
          </a:p>
        </p:txBody>
      </p:sp>
    </p:spTree>
    <p:extLst>
      <p:ext uri="{BB962C8B-B14F-4D97-AF65-F5344CB8AC3E}">
        <p14:creationId xmlns:p14="http://schemas.microsoft.com/office/powerpoint/2010/main" val="208089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0036" y="385267"/>
            <a:ext cx="10621964" cy="4789531"/>
          </a:xfrm>
        </p:spPr>
        <p:txBody>
          <a:bodyPr>
            <a:noAutofit/>
          </a:bodyPr>
          <a:lstStyle/>
          <a:p>
            <a:pPr algn="l"/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endParaRPr lang="es-ES_tradnl" sz="3000" dirty="0">
              <a:solidFill>
                <a:schemeClr val="tx1"/>
              </a:solidFill>
            </a:endParaRPr>
          </a:p>
        </p:txBody>
      </p:sp>
      <p:pic>
        <p:nvPicPr>
          <p:cNvPr id="6" name="Imagen 5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495" y="85464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FAA6CF2C-896A-45AC-8C56-3F44B71B965E}"/>
              </a:ext>
            </a:extLst>
          </p:cNvPr>
          <p:cNvSpPr txBox="1">
            <a:spLocks/>
          </p:cNvSpPr>
          <p:nvPr/>
        </p:nvSpPr>
        <p:spPr>
          <a:xfrm>
            <a:off x="3338779" y="173459"/>
            <a:ext cx="6683765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FUNCIONES DE LAS METAS PERSONALES 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0FB1053-AFF4-4D33-ACC6-1DC309AC388C}"/>
              </a:ext>
            </a:extLst>
          </p:cNvPr>
          <p:cNvSpPr txBox="1"/>
          <p:nvPr/>
        </p:nvSpPr>
        <p:spPr>
          <a:xfrm>
            <a:off x="1415529" y="1630870"/>
            <a:ext cx="7764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>
                <a:latin typeface="Arial Narrow" panose="020B0606020202030204" pitchFamily="34" charset="0"/>
              </a:rPr>
              <a:t>Las metas, son beneficiosas para el desarrollo personal y nos aportan una motivación para superarnos. Las funciones de las metas personales son varias: </a:t>
            </a:r>
          </a:p>
          <a:p>
            <a:pPr algn="just"/>
            <a:endParaRPr lang="es-CL" sz="24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dirty="0">
                <a:latin typeface="Arial Narrow" panose="020B0606020202030204" pitchFamily="34" charset="0"/>
              </a:rPr>
              <a:t>Nos motivan a avanzar en la vida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dirty="0">
                <a:latin typeface="Arial Narrow" panose="020B0606020202030204" pitchFamily="34" charset="0"/>
              </a:rPr>
              <a:t>Nos ayudan a desarrollarnos y superarnos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dirty="0">
                <a:latin typeface="Arial Narrow" panose="020B0606020202030204" pitchFamily="34" charset="0"/>
              </a:rPr>
              <a:t>Son el motor de nuestro actuar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dirty="0">
                <a:latin typeface="Arial Narrow" panose="020B0606020202030204" pitchFamily="34" charset="0"/>
              </a:rPr>
              <a:t>Favorecen el aprendizaje, ya que perseguir una meta implica aprender para conseguirla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dirty="0">
                <a:latin typeface="Arial Narrow" panose="020B0606020202030204" pitchFamily="34" charset="0"/>
              </a:rPr>
              <a:t>Nos ayudan a afrontar los fracasos y la frustración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670DC86-91B1-4636-896E-DE4BC55F1C7E}"/>
              </a:ext>
            </a:extLst>
          </p:cNvPr>
          <p:cNvSpPr txBox="1"/>
          <p:nvPr/>
        </p:nvSpPr>
        <p:spPr>
          <a:xfrm>
            <a:off x="1415529" y="4540738"/>
            <a:ext cx="7195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400" dirty="0">
              <a:latin typeface="Arial Narrow" panose="020B060602020203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DA2FD2F-95DB-45C1-A295-26C69EFEF03B}"/>
              </a:ext>
            </a:extLst>
          </p:cNvPr>
          <p:cNvSpPr/>
          <p:nvPr/>
        </p:nvSpPr>
        <p:spPr>
          <a:xfrm>
            <a:off x="1570036" y="5708018"/>
            <a:ext cx="949270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Es positivo tener metas, pero recuerda que deben ser adaptadas a tu edad 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6D0A1FF-22FB-447F-B786-A015A2C6711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865" t="8993" r="23582" b="10291"/>
          <a:stretch/>
        </p:blipFill>
        <p:spPr>
          <a:xfrm>
            <a:off x="9546402" y="2393028"/>
            <a:ext cx="2279629" cy="214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52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6380" y="4077324"/>
            <a:ext cx="6675620" cy="2509213"/>
          </a:xfrm>
        </p:spPr>
        <p:txBody>
          <a:bodyPr>
            <a:noAutofit/>
          </a:bodyPr>
          <a:lstStyle/>
          <a:p>
            <a:pPr algn="l"/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endParaRPr lang="es-ES_tradnl" sz="3000" dirty="0">
              <a:solidFill>
                <a:schemeClr val="tx1"/>
              </a:solidFill>
            </a:endParaRPr>
          </a:p>
        </p:txBody>
      </p:sp>
      <p:pic>
        <p:nvPicPr>
          <p:cNvPr id="6" name="Imagen 5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0" y="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id="{C008F185-D893-48AB-8FB9-4B6AF500AF66}"/>
              </a:ext>
            </a:extLst>
          </p:cNvPr>
          <p:cNvSpPr txBox="1">
            <a:spLocks/>
          </p:cNvSpPr>
          <p:nvPr/>
        </p:nvSpPr>
        <p:spPr>
          <a:xfrm>
            <a:off x="1944695" y="211502"/>
            <a:ext cx="7738952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ESTABLECER METAS EN LA VIDA PODRÍA SER A …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0C754D5B-EF56-48B9-ACC1-70ECBEEC0FF9}"/>
              </a:ext>
            </a:extLst>
          </p:cNvPr>
          <p:cNvSpPr txBox="1">
            <a:spLocks/>
          </p:cNvSpPr>
          <p:nvPr/>
        </p:nvSpPr>
        <p:spPr>
          <a:xfrm>
            <a:off x="1944695" y="1773940"/>
            <a:ext cx="2657286" cy="1152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CORTO PLAZO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633BD90-8832-4EE1-BFF1-B8201BD92404}"/>
              </a:ext>
            </a:extLst>
          </p:cNvPr>
          <p:cNvSpPr txBox="1">
            <a:spLocks/>
          </p:cNvSpPr>
          <p:nvPr/>
        </p:nvSpPr>
        <p:spPr>
          <a:xfrm>
            <a:off x="8539642" y="3319460"/>
            <a:ext cx="2657286" cy="1182936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MEDIANO PLAZO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B750CBE-AB77-4EAF-BA1A-B3073234397A}"/>
              </a:ext>
            </a:extLst>
          </p:cNvPr>
          <p:cNvSpPr txBox="1">
            <a:spLocks/>
          </p:cNvSpPr>
          <p:nvPr/>
        </p:nvSpPr>
        <p:spPr>
          <a:xfrm>
            <a:off x="1916171" y="4926596"/>
            <a:ext cx="2657286" cy="1219783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LARGO PLAZO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11" name="4 Rectángulo">
            <a:extLst>
              <a:ext uri="{FF2B5EF4-FFF2-40B4-BE49-F238E27FC236}">
                <a16:creationId xmlns:a16="http://schemas.microsoft.com/office/drawing/2014/main" id="{C646C007-3186-4421-AE4A-D8F954B97025}"/>
              </a:ext>
            </a:extLst>
          </p:cNvPr>
          <p:cNvSpPr/>
          <p:nvPr/>
        </p:nvSpPr>
        <p:spPr>
          <a:xfrm>
            <a:off x="5068410" y="1773940"/>
            <a:ext cx="6325849" cy="11521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dirty="0"/>
              <a:t>Metas que pretendemos conseguir en un corto período de tiempo (día, semana …)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FF0000"/>
                </a:solidFill>
              </a:rPr>
              <a:t>Ejemplo: </a:t>
            </a:r>
            <a:r>
              <a:rPr lang="es-ES_tradnl" sz="1600" dirty="0"/>
              <a:t>Finalizar una tarea durante el día, hacer ejercicios 3 veces a la semana </a:t>
            </a:r>
          </a:p>
        </p:txBody>
      </p:sp>
      <p:sp>
        <p:nvSpPr>
          <p:cNvPr id="12" name="4 Rectángulo">
            <a:extLst>
              <a:ext uri="{FF2B5EF4-FFF2-40B4-BE49-F238E27FC236}">
                <a16:creationId xmlns:a16="http://schemas.microsoft.com/office/drawing/2014/main" id="{7D10AED2-45C5-47A2-A40A-062EB7E71D87}"/>
              </a:ext>
            </a:extLst>
          </p:cNvPr>
          <p:cNvSpPr/>
          <p:nvPr/>
        </p:nvSpPr>
        <p:spPr>
          <a:xfrm>
            <a:off x="1439056" y="3350268"/>
            <a:ext cx="6325849" cy="11521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dirty="0"/>
              <a:t>Son objetivos que se logran generalmente después de alcanzar las metas a corto plazo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dirty="0"/>
              <a:t>Habitualmente se podrían realizar en los meses que están por venir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FF0000"/>
                </a:solidFill>
              </a:rPr>
              <a:t>Ejemplo: </a:t>
            </a:r>
            <a:r>
              <a:rPr lang="es-ES_tradnl" sz="1600" dirty="0"/>
              <a:t>Para este año mi meta es pasar de curso </a:t>
            </a:r>
          </a:p>
        </p:txBody>
      </p:sp>
      <p:sp>
        <p:nvSpPr>
          <p:cNvPr id="13" name="4 Rectángulo">
            <a:extLst>
              <a:ext uri="{FF2B5EF4-FFF2-40B4-BE49-F238E27FC236}">
                <a16:creationId xmlns:a16="http://schemas.microsoft.com/office/drawing/2014/main" id="{CB29FE0C-E129-4CED-AD0A-811E03D070E2}"/>
              </a:ext>
            </a:extLst>
          </p:cNvPr>
          <p:cNvSpPr/>
          <p:nvPr/>
        </p:nvSpPr>
        <p:spPr>
          <a:xfrm>
            <a:off x="5068410" y="4962440"/>
            <a:ext cx="6675620" cy="12197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dirty="0"/>
              <a:t>Son metas a futuro que requieren gran esfuerzo y perseverancia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dirty="0"/>
              <a:t>Pueden llevar varios años en lograrse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FF0000"/>
                </a:solidFill>
              </a:rPr>
              <a:t>Ejemplo: </a:t>
            </a:r>
            <a:r>
              <a:rPr lang="es-ES_tradnl" sz="1600" dirty="0"/>
              <a:t>Obtener un título profesional, ser feliz en mi trabajo, tener una casa propia, etc.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51E4018-9B3F-4EB8-969B-A9C400783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8873" y="91471"/>
            <a:ext cx="1428891" cy="142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2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4171" y="4317167"/>
            <a:ext cx="6675620" cy="2509213"/>
          </a:xfrm>
        </p:spPr>
        <p:txBody>
          <a:bodyPr>
            <a:noAutofit/>
          </a:bodyPr>
          <a:lstStyle/>
          <a:p>
            <a:pPr algn="l"/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endParaRPr lang="es-ES_tradnl" sz="3000" dirty="0">
              <a:solidFill>
                <a:schemeClr val="tx1"/>
              </a:solidFill>
            </a:endParaRPr>
          </a:p>
        </p:txBody>
      </p:sp>
      <p:pic>
        <p:nvPicPr>
          <p:cNvPr id="6" name="Imagen 5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0" y="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id="{C008F185-D893-48AB-8FB9-4B6AF500AF66}"/>
              </a:ext>
            </a:extLst>
          </p:cNvPr>
          <p:cNvSpPr txBox="1">
            <a:spLocks/>
          </p:cNvSpPr>
          <p:nvPr/>
        </p:nvSpPr>
        <p:spPr>
          <a:xfrm>
            <a:off x="1944695" y="211502"/>
            <a:ext cx="7738952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VEAMOS UN EJEMPLO…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0C754D5B-EF56-48B9-ACC1-70ECBEEC0FF9}"/>
              </a:ext>
            </a:extLst>
          </p:cNvPr>
          <p:cNvSpPr txBox="1">
            <a:spLocks/>
          </p:cNvSpPr>
          <p:nvPr/>
        </p:nvSpPr>
        <p:spPr>
          <a:xfrm>
            <a:off x="1879493" y="3210519"/>
            <a:ext cx="1772866" cy="72151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1500" b="1" dirty="0">
                <a:solidFill>
                  <a:schemeClr val="bg1"/>
                </a:solidFill>
              </a:rPr>
              <a:t>CORTO</a:t>
            </a:r>
            <a:r>
              <a:rPr lang="es-CL" sz="2400" b="1" dirty="0">
                <a:solidFill>
                  <a:schemeClr val="bg1"/>
                </a:solidFill>
              </a:rPr>
              <a:t> </a:t>
            </a:r>
            <a:r>
              <a:rPr lang="es-CL" sz="1500" b="1" dirty="0">
                <a:solidFill>
                  <a:schemeClr val="bg1"/>
                </a:solidFill>
              </a:rPr>
              <a:t>PLAZO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633BD90-8832-4EE1-BFF1-B8201BD92404}"/>
              </a:ext>
            </a:extLst>
          </p:cNvPr>
          <p:cNvSpPr txBox="1">
            <a:spLocks/>
          </p:cNvSpPr>
          <p:nvPr/>
        </p:nvSpPr>
        <p:spPr>
          <a:xfrm>
            <a:off x="5282746" y="3203125"/>
            <a:ext cx="1772866" cy="678373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1400" b="1" dirty="0">
                <a:solidFill>
                  <a:schemeClr val="bg1"/>
                </a:solidFill>
              </a:rPr>
              <a:t>MEDIANO</a:t>
            </a:r>
            <a:r>
              <a:rPr lang="es-CL" sz="2400" b="1" dirty="0">
                <a:solidFill>
                  <a:schemeClr val="bg1"/>
                </a:solidFill>
              </a:rPr>
              <a:t> </a:t>
            </a:r>
            <a:r>
              <a:rPr lang="es-CL" sz="1400" b="1" dirty="0">
                <a:solidFill>
                  <a:schemeClr val="bg1"/>
                </a:solidFill>
              </a:rPr>
              <a:t>PLAZO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B750CBE-AB77-4EAF-BA1A-B3073234397A}"/>
              </a:ext>
            </a:extLst>
          </p:cNvPr>
          <p:cNvSpPr txBox="1">
            <a:spLocks/>
          </p:cNvSpPr>
          <p:nvPr/>
        </p:nvSpPr>
        <p:spPr>
          <a:xfrm>
            <a:off x="8750960" y="3203125"/>
            <a:ext cx="1561547" cy="678373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1400" b="1" dirty="0">
                <a:solidFill>
                  <a:schemeClr val="bg1"/>
                </a:solidFill>
              </a:rPr>
              <a:t>LARGO</a:t>
            </a:r>
            <a:r>
              <a:rPr lang="es-CL" sz="2400" b="1" dirty="0">
                <a:solidFill>
                  <a:schemeClr val="bg1"/>
                </a:solidFill>
              </a:rPr>
              <a:t> </a:t>
            </a:r>
            <a:r>
              <a:rPr lang="es-CL" sz="1400" b="1" dirty="0">
                <a:solidFill>
                  <a:schemeClr val="bg1"/>
                </a:solidFill>
              </a:rPr>
              <a:t>PLAZO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51E4018-9B3F-4EB8-969B-A9C400783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8873" y="91471"/>
            <a:ext cx="1428891" cy="1428891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D24493FB-CADD-4C55-8BD9-9DC1BC4EC120}"/>
              </a:ext>
            </a:extLst>
          </p:cNvPr>
          <p:cNvSpPr/>
          <p:nvPr/>
        </p:nvSpPr>
        <p:spPr>
          <a:xfrm>
            <a:off x="4168156" y="1437917"/>
            <a:ext cx="3808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MIS METAS </a:t>
            </a: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9AAE4C24-E4F3-4E06-B148-5A7FBA06D9B3}"/>
              </a:ext>
            </a:extLst>
          </p:cNvPr>
          <p:cNvSpPr/>
          <p:nvPr/>
        </p:nvSpPr>
        <p:spPr>
          <a:xfrm>
            <a:off x="5856157" y="2400993"/>
            <a:ext cx="249836" cy="6783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8FADAA45-E7F9-4C16-AEE9-8DCF93BDF7BC}"/>
              </a:ext>
            </a:extLst>
          </p:cNvPr>
          <p:cNvSpPr/>
          <p:nvPr/>
        </p:nvSpPr>
        <p:spPr>
          <a:xfrm>
            <a:off x="6460760" y="2880099"/>
            <a:ext cx="2078881" cy="114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Flecha: hacia la izquierda 14">
            <a:extLst>
              <a:ext uri="{FF2B5EF4-FFF2-40B4-BE49-F238E27FC236}">
                <a16:creationId xmlns:a16="http://schemas.microsoft.com/office/drawing/2014/main" id="{BF2D3D7A-49D3-4D7A-8461-40AD727674F9}"/>
              </a:ext>
            </a:extLst>
          </p:cNvPr>
          <p:cNvSpPr/>
          <p:nvPr/>
        </p:nvSpPr>
        <p:spPr>
          <a:xfrm>
            <a:off x="3477718" y="2880099"/>
            <a:ext cx="2038662" cy="1148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Flecha: hacia abajo 15">
            <a:extLst>
              <a:ext uri="{FF2B5EF4-FFF2-40B4-BE49-F238E27FC236}">
                <a16:creationId xmlns:a16="http://schemas.microsoft.com/office/drawing/2014/main" id="{5C5B3D63-BE74-4402-992E-1871E1E93F08}"/>
              </a:ext>
            </a:extLst>
          </p:cNvPr>
          <p:cNvSpPr/>
          <p:nvPr/>
        </p:nvSpPr>
        <p:spPr>
          <a:xfrm>
            <a:off x="2623279" y="4077324"/>
            <a:ext cx="254832" cy="479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Flecha: hacia abajo 16">
            <a:extLst>
              <a:ext uri="{FF2B5EF4-FFF2-40B4-BE49-F238E27FC236}">
                <a16:creationId xmlns:a16="http://schemas.microsoft.com/office/drawing/2014/main" id="{88A11FCC-DEF5-4023-A910-D693D5576A9A}"/>
              </a:ext>
            </a:extLst>
          </p:cNvPr>
          <p:cNvSpPr/>
          <p:nvPr/>
        </p:nvSpPr>
        <p:spPr>
          <a:xfrm>
            <a:off x="5981075" y="4075716"/>
            <a:ext cx="254832" cy="493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Flecha: hacia abajo 17">
            <a:extLst>
              <a:ext uri="{FF2B5EF4-FFF2-40B4-BE49-F238E27FC236}">
                <a16:creationId xmlns:a16="http://schemas.microsoft.com/office/drawing/2014/main" id="{90650D3E-2CB8-4EEF-B9C3-7298CE6D9E26}"/>
              </a:ext>
            </a:extLst>
          </p:cNvPr>
          <p:cNvSpPr/>
          <p:nvPr/>
        </p:nvSpPr>
        <p:spPr>
          <a:xfrm>
            <a:off x="9531733" y="4075715"/>
            <a:ext cx="254832" cy="479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25CF4FE7-3F3C-4441-BC40-DA903F794718}"/>
              </a:ext>
            </a:extLst>
          </p:cNvPr>
          <p:cNvSpPr/>
          <p:nvPr/>
        </p:nvSpPr>
        <p:spPr>
          <a:xfrm>
            <a:off x="1663485" y="4649681"/>
            <a:ext cx="2293496" cy="168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Ser un buen estudiante y obtener buenas notas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42C72999-E57E-4ED3-A033-46DA61F13971}"/>
              </a:ext>
            </a:extLst>
          </p:cNvPr>
          <p:cNvSpPr/>
          <p:nvPr/>
        </p:nvSpPr>
        <p:spPr>
          <a:xfrm>
            <a:off x="5089159" y="4683423"/>
            <a:ext cx="2293496" cy="168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Ingresar a la universidad y aprobar las asignaturas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B62387DB-89A6-4F36-A15C-9BCCD073DE70}"/>
              </a:ext>
            </a:extLst>
          </p:cNvPr>
          <p:cNvSpPr/>
          <p:nvPr/>
        </p:nvSpPr>
        <p:spPr>
          <a:xfrm>
            <a:off x="8639817" y="4717916"/>
            <a:ext cx="2293496" cy="168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Ser un buen profesional en mi trabajo </a:t>
            </a:r>
          </a:p>
        </p:txBody>
      </p:sp>
    </p:spTree>
    <p:extLst>
      <p:ext uri="{BB962C8B-B14F-4D97-AF65-F5344CB8AC3E}">
        <p14:creationId xmlns:p14="http://schemas.microsoft.com/office/powerpoint/2010/main" val="86623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0514" y="1643063"/>
            <a:ext cx="10220986" cy="3759486"/>
          </a:xfrm>
        </p:spPr>
        <p:txBody>
          <a:bodyPr>
            <a:noAutofit/>
          </a:bodyPr>
          <a:lstStyle/>
          <a:p>
            <a:pPr algn="l"/>
            <a:r>
              <a:rPr lang="es-ES_tradnl" sz="3000" dirty="0">
                <a:solidFill>
                  <a:schemeClr val="tx1"/>
                </a:solidFill>
              </a:rPr>
              <a:t/>
            </a:r>
            <a:br>
              <a:rPr lang="es-ES_tradnl" sz="3000" dirty="0">
                <a:solidFill>
                  <a:schemeClr val="tx1"/>
                </a:solidFill>
              </a:rPr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>
                <a:solidFill>
                  <a:schemeClr val="tx1"/>
                </a:solidFill>
              </a:rPr>
              <a:t/>
            </a:r>
            <a:br>
              <a:rPr lang="es-ES_tradnl" sz="3000" dirty="0">
                <a:solidFill>
                  <a:schemeClr val="tx1"/>
                </a:solidFill>
              </a:rPr>
            </a:br>
            <a:r>
              <a:rPr lang="es-ES_tradnl" sz="3000" dirty="0">
                <a:solidFill>
                  <a:schemeClr val="tx1"/>
                </a:solidFill>
              </a:rPr>
              <a:t/>
            </a:r>
            <a:br>
              <a:rPr lang="es-ES_tradnl" sz="3000" dirty="0">
                <a:solidFill>
                  <a:schemeClr val="tx1"/>
                </a:solidFill>
              </a:rPr>
            </a:br>
            <a:r>
              <a:rPr lang="es-ES_tradnl" sz="3000" dirty="0"/>
              <a:t/>
            </a:r>
            <a:br>
              <a:rPr lang="es-ES_tradnl" sz="3000" dirty="0"/>
            </a:br>
            <a:r>
              <a:rPr lang="es-ES_tradnl" sz="3000" dirty="0">
                <a:solidFill>
                  <a:schemeClr val="tx1"/>
                </a:solidFill>
              </a:rPr>
              <a:t/>
            </a:r>
            <a:br>
              <a:rPr lang="es-ES_tradnl" sz="3000" dirty="0">
                <a:solidFill>
                  <a:schemeClr val="tx1"/>
                </a:solidFill>
              </a:rPr>
            </a:br>
            <a:r>
              <a:rPr lang="es-ES_tradnl" sz="3000" dirty="0">
                <a:solidFill>
                  <a:schemeClr val="tx1"/>
                </a:solidFill>
              </a:rPr>
              <a:t/>
            </a:r>
            <a:br>
              <a:rPr lang="es-ES_tradnl" sz="3000" dirty="0">
                <a:solidFill>
                  <a:schemeClr val="tx1"/>
                </a:solidFill>
              </a:rPr>
            </a:br>
            <a:r>
              <a:rPr lang="es-ES_tradnl" sz="3000" dirty="0">
                <a:solidFill>
                  <a:schemeClr val="tx1"/>
                </a:solidFill>
              </a:rPr>
              <a:t/>
            </a:r>
            <a:br>
              <a:rPr lang="es-ES_tradnl" sz="3000" dirty="0">
                <a:solidFill>
                  <a:schemeClr val="tx1"/>
                </a:solidFill>
              </a:rPr>
            </a:br>
            <a:r>
              <a:rPr lang="es-ES_tradnl" sz="3000" dirty="0">
                <a:solidFill>
                  <a:schemeClr val="tx1"/>
                </a:solidFill>
              </a:rPr>
              <a:t/>
            </a:r>
            <a:br>
              <a:rPr lang="es-ES_tradnl" sz="3000" dirty="0">
                <a:solidFill>
                  <a:schemeClr val="tx1"/>
                </a:solidFill>
              </a:rPr>
            </a:br>
            <a:endParaRPr lang="es-ES_tradnl" sz="3000" dirty="0">
              <a:solidFill>
                <a:schemeClr val="tx1"/>
              </a:solidFill>
            </a:endParaRPr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0" y="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53F9F679-4C40-45D2-A58E-8CDE01B499B0}"/>
              </a:ext>
            </a:extLst>
          </p:cNvPr>
          <p:cNvSpPr txBox="1">
            <a:spLocks/>
          </p:cNvSpPr>
          <p:nvPr/>
        </p:nvSpPr>
        <p:spPr>
          <a:xfrm>
            <a:off x="1944695" y="211502"/>
            <a:ext cx="7738952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¿QUÉ NECESITAMOS PARA ALCANZAR UNA META PERSONAL?</a:t>
            </a:r>
            <a:endParaRPr lang="es-CL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B932CAB4-CAAA-4B96-9997-2B931EB4F0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6358815"/>
              </p:ext>
            </p:extLst>
          </p:nvPr>
        </p:nvGraphicFramePr>
        <p:xfrm>
          <a:off x="-132605" y="1455451"/>
          <a:ext cx="10101064" cy="5191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52EA9F25-D5AE-48D7-82CF-4CAC471AFB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58325" y="1972003"/>
            <a:ext cx="2820268" cy="41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18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053CAFE-4663-4B45-A043-8F0189C870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graphicEl>
                                              <a:dgm id="{7053CAFE-4663-4B45-A043-8F0189C870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3FC8F75-16DF-4805-B19E-79E72A31F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graphicEl>
                                              <a:dgm id="{F3FC8F75-16DF-4805-B19E-79E72A31F2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364344F-90CE-4EC4-BF84-571361B5E5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graphicEl>
                                              <a:dgm id="{A364344F-90CE-4EC4-BF84-571361B5E5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C4E692A0-C42A-443C-9E4E-39E95AEB81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graphicEl>
                                              <a:dgm id="{C4E692A0-C42A-443C-9E4E-39E95AEB81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BC94576-2D3E-49FE-BB7E-E653F245D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graphicEl>
                                              <a:dgm id="{DBC94576-2D3E-49FE-BB7E-E653F245D9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4B71DB4-1B35-4577-BA8F-2CD875514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graphicEl>
                                              <a:dgm id="{E4B71DB4-1B35-4577-BA8F-2CD875514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73F449A-3481-4574-8822-172974159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>
                                            <p:graphicEl>
                                              <a:dgm id="{E73F449A-3481-4574-8822-172974159E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4E406F0-0C25-4DC6-81DD-21BA8A8CE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>
                                            <p:graphicEl>
                                              <a:dgm id="{74E406F0-0C25-4DC6-81DD-21BA8A8CE4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9D6F264-0C93-48A2-B753-B8BB40720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>
                                            <p:graphicEl>
                                              <a:dgm id="{B9D6F264-0C93-48A2-B753-B8BB40720D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623EA4A-863D-4F92-9739-3270193D96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>
                                            <p:graphicEl>
                                              <a:dgm id="{8623EA4A-863D-4F92-9739-3270193D96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1FC3ED0-E0B9-40B6-8C10-DCB31C892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graphicEl>
                                              <a:dgm id="{61FC3ED0-E0B9-40B6-8C10-DCB31C8920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1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0" y="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EF112EEF-3E40-4E91-916B-BB2C85056306}"/>
              </a:ext>
            </a:extLst>
          </p:cNvPr>
          <p:cNvSpPr txBox="1">
            <a:spLocks/>
          </p:cNvSpPr>
          <p:nvPr/>
        </p:nvSpPr>
        <p:spPr>
          <a:xfrm>
            <a:off x="1944694" y="151541"/>
            <a:ext cx="8083725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¿QUÉ TENGO QUE HACER PARA ALCANZAR MIS METAS ?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EBF2517-6297-4346-8DB8-2CDA2697AD75}"/>
              </a:ext>
            </a:extLst>
          </p:cNvPr>
          <p:cNvSpPr/>
          <p:nvPr/>
        </p:nvSpPr>
        <p:spPr>
          <a:xfrm>
            <a:off x="2053652" y="1624920"/>
            <a:ext cx="70903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 Narrow" panose="020B0606020202030204" pitchFamily="34" charset="0"/>
              </a:rPr>
              <a:t>Para alcanzar nuestras metas tenemos que trabajar duro, nada se consigue sin esfuerzo. Debes tener claro que necesitarás ser paciente y perseverante. Para lograr lo que deseas deberás hacer algunos sacrificios de otras cosas que también te agradan. </a:t>
            </a:r>
            <a:endParaRPr lang="es-CL" sz="2400" dirty="0">
              <a:latin typeface="Arial Narrow" panose="020B060602020203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9392671-5218-4C47-B33A-B9F1787094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240" b="17981"/>
          <a:stretch/>
        </p:blipFill>
        <p:spPr>
          <a:xfrm>
            <a:off x="9278912" y="1490008"/>
            <a:ext cx="2608289" cy="193899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3E3D515-4867-4409-ABDA-21C98A20F0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0821" y="3969883"/>
            <a:ext cx="5116181" cy="272142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D1D6BFD-FEF6-4C4C-BBAE-925EB4D694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4675" y="3969883"/>
            <a:ext cx="2487029" cy="272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0" y="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29401879-DAEC-434F-891D-F0FE22D828DD}"/>
              </a:ext>
            </a:extLst>
          </p:cNvPr>
          <p:cNvSpPr txBox="1">
            <a:spLocks/>
          </p:cNvSpPr>
          <p:nvPr/>
        </p:nvSpPr>
        <p:spPr>
          <a:xfrm>
            <a:off x="1944694" y="151541"/>
            <a:ext cx="8083725" cy="1067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400" b="1" dirty="0">
                <a:solidFill>
                  <a:schemeClr val="bg1"/>
                </a:solidFill>
              </a:rPr>
              <a:t>SUGERENCIAS 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9" name="4 Rectángulo">
            <a:extLst>
              <a:ext uri="{FF2B5EF4-FFF2-40B4-BE49-F238E27FC236}">
                <a16:creationId xmlns:a16="http://schemas.microsoft.com/office/drawing/2014/main" id="{2620231B-4944-4332-83CA-AF6185B10B30}"/>
              </a:ext>
            </a:extLst>
          </p:cNvPr>
          <p:cNvSpPr/>
          <p:nvPr/>
        </p:nvSpPr>
        <p:spPr>
          <a:xfrm>
            <a:off x="4257149" y="2813498"/>
            <a:ext cx="1484985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s-CL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PLANTEAR METAS REALISTAS</a:t>
            </a: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8A6F52B4-2C2F-40EF-99D6-A4BF979439EC}"/>
              </a:ext>
            </a:extLst>
          </p:cNvPr>
          <p:cNvSpPr/>
          <p:nvPr/>
        </p:nvSpPr>
        <p:spPr>
          <a:xfrm>
            <a:off x="10215336" y="2793854"/>
            <a:ext cx="1768586" cy="1080120"/>
          </a:xfrm>
          <a:prstGeom prst="rect">
            <a:avLst/>
          </a:prstGeom>
          <a:solidFill>
            <a:srgbClr val="EEEFD1"/>
          </a:solidFill>
          <a:ln w="19050">
            <a:solidFill>
              <a:srgbClr val="FF99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ESCRIBE LAS METAS </a:t>
            </a:r>
          </a:p>
        </p:txBody>
      </p:sp>
      <p:sp>
        <p:nvSpPr>
          <p:cNvPr id="11" name="4 Rectángulo">
            <a:extLst>
              <a:ext uri="{FF2B5EF4-FFF2-40B4-BE49-F238E27FC236}">
                <a16:creationId xmlns:a16="http://schemas.microsoft.com/office/drawing/2014/main" id="{368BA2BE-8751-4318-8A6C-94479FE9F167}"/>
              </a:ext>
            </a:extLst>
          </p:cNvPr>
          <p:cNvSpPr/>
          <p:nvPr/>
        </p:nvSpPr>
        <p:spPr>
          <a:xfrm>
            <a:off x="6909625" y="1346974"/>
            <a:ext cx="2088231" cy="1080120"/>
          </a:xfrm>
          <a:prstGeom prst="rect">
            <a:avLst/>
          </a:prstGeom>
          <a:solidFill>
            <a:srgbClr val="98E709"/>
          </a:solidFill>
          <a:ln w="19050">
            <a:solidFill>
              <a:srgbClr val="FFFF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CREA UN PLAN DE ACCIÓN </a:t>
            </a:r>
          </a:p>
        </p:txBody>
      </p:sp>
      <p:sp>
        <p:nvSpPr>
          <p:cNvPr id="12" name="4 Rectángulo">
            <a:extLst>
              <a:ext uri="{FF2B5EF4-FFF2-40B4-BE49-F238E27FC236}">
                <a16:creationId xmlns:a16="http://schemas.microsoft.com/office/drawing/2014/main" id="{6346C312-FABC-4E32-BB68-443DF95F1D22}"/>
              </a:ext>
            </a:extLst>
          </p:cNvPr>
          <p:cNvSpPr/>
          <p:nvPr/>
        </p:nvSpPr>
        <p:spPr>
          <a:xfrm>
            <a:off x="9475399" y="1371987"/>
            <a:ext cx="1651330" cy="1080120"/>
          </a:xfrm>
          <a:prstGeom prst="rect">
            <a:avLst/>
          </a:prstGeom>
          <a:solidFill>
            <a:srgbClr val="CE2DDF"/>
          </a:solidFill>
          <a:ln w="19050">
            <a:solidFill>
              <a:srgbClr val="7030A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CONSIDERA TUS TALENTOS</a:t>
            </a:r>
          </a:p>
        </p:txBody>
      </p:sp>
      <p:sp>
        <p:nvSpPr>
          <p:cNvPr id="13" name="4 Rectángulo">
            <a:extLst>
              <a:ext uri="{FF2B5EF4-FFF2-40B4-BE49-F238E27FC236}">
                <a16:creationId xmlns:a16="http://schemas.microsoft.com/office/drawing/2014/main" id="{D293DD7A-8980-434C-9F4D-FE56B9C4E09B}"/>
              </a:ext>
            </a:extLst>
          </p:cNvPr>
          <p:cNvSpPr/>
          <p:nvPr/>
        </p:nvSpPr>
        <p:spPr>
          <a:xfrm>
            <a:off x="1470113" y="3976105"/>
            <a:ext cx="2304256" cy="1095767"/>
          </a:xfrm>
          <a:prstGeom prst="rect">
            <a:avLst/>
          </a:prstGeom>
          <a:solidFill>
            <a:srgbClr val="99FFCC"/>
          </a:solidFill>
          <a:ln w="19050">
            <a:solidFill>
              <a:srgbClr val="98E709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SE OPTIMISTA </a:t>
            </a:r>
          </a:p>
        </p:txBody>
      </p:sp>
      <p:sp>
        <p:nvSpPr>
          <p:cNvPr id="14" name="4 Rectángulo">
            <a:extLst>
              <a:ext uri="{FF2B5EF4-FFF2-40B4-BE49-F238E27FC236}">
                <a16:creationId xmlns:a16="http://schemas.microsoft.com/office/drawing/2014/main" id="{BDE3FD0B-C7F8-4188-B4CA-28666082C5CC}"/>
              </a:ext>
            </a:extLst>
          </p:cNvPr>
          <p:cNvSpPr/>
          <p:nvPr/>
        </p:nvSpPr>
        <p:spPr>
          <a:xfrm>
            <a:off x="4999641" y="5378003"/>
            <a:ext cx="1484985" cy="1080120"/>
          </a:xfrm>
          <a:prstGeom prst="rect">
            <a:avLst/>
          </a:prstGeom>
          <a:solidFill>
            <a:srgbClr val="FFC000"/>
          </a:solidFill>
          <a:ln w="19050">
            <a:solidFill>
              <a:schemeClr val="accent6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s-CL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ACEPTA TUS ERRORES</a:t>
            </a:r>
          </a:p>
        </p:txBody>
      </p:sp>
      <p:sp>
        <p:nvSpPr>
          <p:cNvPr id="15" name="4 Rectángulo">
            <a:extLst>
              <a:ext uri="{FF2B5EF4-FFF2-40B4-BE49-F238E27FC236}">
                <a16:creationId xmlns:a16="http://schemas.microsoft.com/office/drawing/2014/main" id="{157D6DFB-8F56-4BF4-808B-E1F1F888A9AF}"/>
              </a:ext>
            </a:extLst>
          </p:cNvPr>
          <p:cNvSpPr/>
          <p:nvPr/>
        </p:nvSpPr>
        <p:spPr>
          <a:xfrm>
            <a:off x="4305556" y="4122297"/>
            <a:ext cx="2304256" cy="1095767"/>
          </a:xfrm>
          <a:prstGeom prst="rect">
            <a:avLst/>
          </a:prstGeom>
          <a:solidFill>
            <a:srgbClr val="00B0F0"/>
          </a:solidFill>
          <a:ln w="19050">
            <a:solidFill>
              <a:srgbClr val="98E709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TENER MUCHA PACIENCIA </a:t>
            </a:r>
          </a:p>
        </p:txBody>
      </p:sp>
      <p:sp>
        <p:nvSpPr>
          <p:cNvPr id="16" name="4 Rectángulo">
            <a:extLst>
              <a:ext uri="{FF2B5EF4-FFF2-40B4-BE49-F238E27FC236}">
                <a16:creationId xmlns:a16="http://schemas.microsoft.com/office/drawing/2014/main" id="{3EE82363-5A9B-4321-8267-557C2D00BBEF}"/>
              </a:ext>
            </a:extLst>
          </p:cNvPr>
          <p:cNvSpPr/>
          <p:nvPr/>
        </p:nvSpPr>
        <p:spPr>
          <a:xfrm>
            <a:off x="8181072" y="2818617"/>
            <a:ext cx="1651330" cy="10801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7030A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ESTABLECE PLAZOS Y/O FECHAS REALISTAS</a:t>
            </a:r>
          </a:p>
        </p:txBody>
      </p:sp>
      <p:sp>
        <p:nvSpPr>
          <p:cNvPr id="17" name="4 Rectángulo">
            <a:extLst>
              <a:ext uri="{FF2B5EF4-FFF2-40B4-BE49-F238E27FC236}">
                <a16:creationId xmlns:a16="http://schemas.microsoft.com/office/drawing/2014/main" id="{1D404845-AC4F-4290-BF7E-E8D3E81B18C1}"/>
              </a:ext>
            </a:extLst>
          </p:cNvPr>
          <p:cNvSpPr/>
          <p:nvPr/>
        </p:nvSpPr>
        <p:spPr>
          <a:xfrm>
            <a:off x="6114767" y="2813498"/>
            <a:ext cx="1768586" cy="1080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FF99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PIENSA POSITIVO</a:t>
            </a:r>
          </a:p>
        </p:txBody>
      </p:sp>
      <p:sp>
        <p:nvSpPr>
          <p:cNvPr id="18" name="4 Rectángulo">
            <a:extLst>
              <a:ext uri="{FF2B5EF4-FFF2-40B4-BE49-F238E27FC236}">
                <a16:creationId xmlns:a16="http://schemas.microsoft.com/office/drawing/2014/main" id="{3594EF24-E6B0-4BAA-8061-FE1DBD26A5D6}"/>
              </a:ext>
            </a:extLst>
          </p:cNvPr>
          <p:cNvSpPr/>
          <p:nvPr/>
        </p:nvSpPr>
        <p:spPr>
          <a:xfrm>
            <a:off x="2317620" y="5385217"/>
            <a:ext cx="2304256" cy="1095767"/>
          </a:xfrm>
          <a:prstGeom prst="rect">
            <a:avLst/>
          </a:prstGeom>
          <a:solidFill>
            <a:srgbClr val="92D050"/>
          </a:solidFill>
          <a:ln w="19050">
            <a:solidFill>
              <a:srgbClr val="98E709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NO TE DES POR VENCIDO Y ESFUÉRZATE POR SUPERAR CADA OBTÁCULO </a:t>
            </a:r>
          </a:p>
        </p:txBody>
      </p:sp>
      <p:sp>
        <p:nvSpPr>
          <p:cNvPr id="19" name="4 Rectángulo">
            <a:extLst>
              <a:ext uri="{FF2B5EF4-FFF2-40B4-BE49-F238E27FC236}">
                <a16:creationId xmlns:a16="http://schemas.microsoft.com/office/drawing/2014/main" id="{F4E4C0EF-A720-445F-918D-EFCD04A49608}"/>
              </a:ext>
            </a:extLst>
          </p:cNvPr>
          <p:cNvSpPr/>
          <p:nvPr/>
        </p:nvSpPr>
        <p:spPr>
          <a:xfrm>
            <a:off x="4220001" y="1364164"/>
            <a:ext cx="2304256" cy="1095767"/>
          </a:xfrm>
          <a:prstGeom prst="rect">
            <a:avLst/>
          </a:prstGeom>
          <a:solidFill>
            <a:srgbClr val="99FFCC"/>
          </a:solidFill>
          <a:ln w="19050">
            <a:solidFill>
              <a:srgbClr val="98E709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_tradnl" sz="1400" b="1" dirty="0"/>
              <a:t>ELIGE METAS QUE TE HAGAN CRECER EN LO ESPIRITUAL MÁS QUE EN LO MATERIAL  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C7ED7A6E-B012-4798-A844-E1FF8B5F6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6394" y="4122298"/>
            <a:ext cx="4740885" cy="233582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BCC677C-E22D-4DBD-8807-E0CE645739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8847" y="1346974"/>
            <a:ext cx="2315786" cy="231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78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0" y="0"/>
            <a:ext cx="837044" cy="8683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B159792-C397-4159-8C69-EC2180268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593" y="476250"/>
            <a:ext cx="9428813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651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ersonalizar 18">
      <a:dk1>
        <a:srgbClr val="000000"/>
      </a:dk1>
      <a:lt1>
        <a:srgbClr val="FFFFFF"/>
      </a:lt1>
      <a:dk2>
        <a:srgbClr val="3B3059"/>
      </a:dk2>
      <a:lt2>
        <a:srgbClr val="EBEBEB"/>
      </a:lt2>
      <a:accent1>
        <a:srgbClr val="941100"/>
      </a:accent1>
      <a:accent2>
        <a:srgbClr val="941100"/>
      </a:accent2>
      <a:accent3>
        <a:srgbClr val="941100"/>
      </a:accent3>
      <a:accent4>
        <a:srgbClr val="941100"/>
      </a:accent4>
      <a:accent5>
        <a:srgbClr val="941100"/>
      </a:accent5>
      <a:accent6>
        <a:srgbClr val="941100"/>
      </a:accent6>
      <a:hlink>
        <a:srgbClr val="941100"/>
      </a:hlink>
      <a:folHlink>
        <a:srgbClr val="00000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429</TotalTime>
  <Words>454</Words>
  <Application>Microsoft Office PowerPoint</Application>
  <PresentationFormat>Panorámica</PresentationFormat>
  <Paragraphs>69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Corbel</vt:lpstr>
      <vt:lpstr>Parallax</vt:lpstr>
      <vt:lpstr>Presentación de PowerPoint</vt:lpstr>
      <vt:lpstr>  </vt:lpstr>
      <vt:lpstr>  </vt:lpstr>
      <vt:lpstr>     </vt:lpstr>
      <vt:lpstr>     </vt:lpstr>
      <vt:lpstr>          </vt:lpstr>
      <vt:lpstr>Presentación de PowerPoint</vt:lpstr>
      <vt:lpstr>Presentación de PowerPoint</vt:lpstr>
      <vt:lpstr>Presentación de PowerPoint</vt:lpstr>
      <vt:lpstr>¿Qué aprendí?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 CAMILA RODRIGUEZ GARRIDO</dc:creator>
  <cp:lastModifiedBy>Marcelo Patricio Villalobos Alarcón</cp:lastModifiedBy>
  <cp:revision>38</cp:revision>
  <dcterms:created xsi:type="dcterms:W3CDTF">2020-05-18T20:19:48Z</dcterms:created>
  <dcterms:modified xsi:type="dcterms:W3CDTF">2020-09-09T23:04:15Z</dcterms:modified>
</cp:coreProperties>
</file>