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585"/>
  </p:normalViewPr>
  <p:slideViewPr>
    <p:cSldViewPr snapToGrid="0" snapToObjects="1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6BD7B-AF26-674B-9823-FAAABA8AD48B}" type="datetimeFigureOut">
              <a:rPr lang="es-ES_tradnl" smtClean="0"/>
              <a:t>09/09/2020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AC54C-2A57-3F4C-8848-2BC80D5003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0021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CEF64-0E52-584E-8794-28E024CB905B}" type="datetimeFigureOut">
              <a:rPr lang="es-ES_tradnl" smtClean="0"/>
              <a:t>09/09/2020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0088-9670-B94D-BC37-A9A8A8F6C57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44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535DAA1-B7FB-41AB-BA45-ECFC99D827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D225CEC-19E5-40D0-B1CE-4E884C9C17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EF873D1-568B-4D8E-AF50-0382A71140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E51D150-D0BE-47A3-AA5B-3F71488E55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3EC344B-E4D2-4F05-86FF-A2109058C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199467"/>
            <a:ext cx="11296733" cy="21910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4000698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es-ES_tradnl" dirty="0">
                <a:solidFill>
                  <a:srgbClr val="FFFFFF"/>
                </a:solidFill>
              </a:rPr>
              <a:t>Darío navega por las nubes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5475712"/>
            <a:ext cx="10993546" cy="476099"/>
          </a:xfrm>
        </p:spPr>
        <p:txBody>
          <a:bodyPr>
            <a:normAutofit/>
          </a:bodyPr>
          <a:lstStyle/>
          <a:p>
            <a:pPr algn="ctr"/>
            <a:r>
              <a:rPr lang="es-ES_tradnl" dirty="0">
                <a:solidFill>
                  <a:srgbClr val="EBEBEB"/>
                </a:solidFill>
              </a:rPr>
              <a:t>Equipo de convivencia escolar 2020 </a:t>
            </a:r>
          </a:p>
        </p:txBody>
      </p:sp>
      <p:pic>
        <p:nvPicPr>
          <p:cNvPr id="1026" name="Picture 2" descr="uento para niños sobre cumplir los sueñ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1" r="-1" b="17596"/>
          <a:stretch/>
        </p:blipFill>
        <p:spPr bwMode="auto">
          <a:xfrm>
            <a:off x="446532" y="599725"/>
            <a:ext cx="11292143" cy="355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17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719D01B-E306-486F-A44A-E1BEE6B8C6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3ECE2A1-BE02-45E8-80D2-40668675E1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75B00F21-D7A1-4DBD-B786-86D98FF333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5971E3D-EBA2-4F5A-BA90-F41CC7B480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81CED36D-BAED-48CA-A871-F98A330546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026" name="Picture 2" descr="lustración de Niño Mirando A Través De Binoculares y más Vectores Libres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4344"/>
          <a:stretch/>
        </p:blipFill>
        <p:spPr bwMode="auto">
          <a:xfrm>
            <a:off x="448732" y="600075"/>
            <a:ext cx="3683001" cy="577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82726" y="771524"/>
            <a:ext cx="7225074" cy="5603875"/>
          </a:xfrm>
        </p:spPr>
        <p:txBody>
          <a:bodyPr>
            <a:normAutofit/>
          </a:bodyPr>
          <a:lstStyle/>
          <a:p>
            <a:pPr algn="just"/>
            <a:r>
              <a:rPr lang="es-ES_tradnl" sz="2400" dirty="0">
                <a:solidFill>
                  <a:schemeClr val="tx1"/>
                </a:solidFill>
              </a:rPr>
              <a:t>Darío siempre había sido un aventurero. Soñaba con realizar viajes exóticos y descubrir nuevas y diferentes civilizaciones. Siempre estaba mirando al horizonte e imaginando lo que descubriría más allá de las altas montañas que encerraban en el valle a su pequeño pueblo.</a:t>
            </a:r>
          </a:p>
          <a:p>
            <a:pPr algn="just"/>
            <a:r>
              <a:rPr lang="es-ES_tradnl" sz="2400" dirty="0">
                <a:solidFill>
                  <a:schemeClr val="tx1"/>
                </a:solidFill>
              </a:rPr>
              <a:t>Sin embargo, aunque su vista estaba puesta en el cielo y estudiaba con atención a los pájaros, los aviones le daban miedo y no pensaba subirse nunca a uno. Por el contrario, aunque nunca había visto el mar, admiraba los barcos que veía en sus cuentos.</a:t>
            </a:r>
          </a:p>
          <a:p>
            <a:endParaRPr lang="es-ES_tradnl" dirty="0"/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891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0" name="Picture 2" descr="arco volador Imágenes Vectoriales, Ilustraciones Libres de Regalí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114" y="1684888"/>
            <a:ext cx="4674492" cy="347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94721" y="1684888"/>
            <a:ext cx="4947221" cy="3650344"/>
          </a:xfrm>
        </p:spPr>
        <p:txBody>
          <a:bodyPr>
            <a:noAutofit/>
          </a:bodyPr>
          <a:lstStyle/>
          <a:p>
            <a:pPr algn="just"/>
            <a:r>
              <a:rPr lang="es-ES_tradnl" sz="2400" dirty="0">
                <a:solidFill>
                  <a:schemeClr val="tx1"/>
                </a:solidFill>
              </a:rPr>
              <a:t>En el valle había un pequeño río, pero Darío sabía que por él no podría navegar con un barco. Así que tomó una decisión: construiría un barco que volara. Para ello, reciclaba todos los aparatos y piezas que encontraba y que sus vecinos desechaban. Tuvo que estudiar mucho, por lo que cuando salía de la escuela pasaba las tardes en la biblioteca tomando notas sobre la construcción de barcos y de aviones para poder crear su barco volador. Su invento se llamaría </a:t>
            </a:r>
            <a:r>
              <a:rPr lang="es-ES_tradnl" sz="2400" dirty="0" err="1">
                <a:solidFill>
                  <a:schemeClr val="tx1"/>
                </a:solidFill>
              </a:rPr>
              <a:t>Barvión</a:t>
            </a:r>
            <a:r>
              <a:rPr lang="es-ES_tradnl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3954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9422" y="1603827"/>
            <a:ext cx="4947221" cy="3650344"/>
          </a:xfrm>
        </p:spPr>
        <p:txBody>
          <a:bodyPr>
            <a:noAutofit/>
          </a:bodyPr>
          <a:lstStyle/>
          <a:p>
            <a:pPr algn="just"/>
            <a:r>
              <a:rPr lang="es-ES_tradnl" sz="2400" dirty="0">
                <a:solidFill>
                  <a:srgbClr val="FFFFFF"/>
                </a:solidFill>
              </a:rPr>
              <a:t>Al principio los amigos de Darío pensaban que éste se había vuelto loco e incluso se reían de él. Pero a Darío no le importaba, él tenía un sueño y desde pequeño su familia le había enseñado que hay que luchar y trabajar duro para conseguir dichos sueños. Pero, según iba creciendo </a:t>
            </a:r>
            <a:r>
              <a:rPr lang="es-ES_tradnl" sz="2400" dirty="0" err="1">
                <a:solidFill>
                  <a:srgbClr val="FFFFFF"/>
                </a:solidFill>
              </a:rPr>
              <a:t>Barvión</a:t>
            </a:r>
            <a:r>
              <a:rPr lang="es-ES_tradnl" sz="2400" dirty="0">
                <a:solidFill>
                  <a:srgbClr val="FFFFFF"/>
                </a:solidFill>
              </a:rPr>
              <a:t>, los amigos de Darío empezaron a creer en él. Incluso, muchos fueron los que quisieron participar en su aventura y convertirse en su tripulación.</a:t>
            </a:r>
          </a:p>
        </p:txBody>
      </p:sp>
      <p:pic>
        <p:nvPicPr>
          <p:cNvPr id="1026" name="Picture 2" descr="iños jugando en un barco. Ilustración de vectores de una niña y niños en  un 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7"/>
          <a:stretch/>
        </p:blipFill>
        <p:spPr bwMode="auto">
          <a:xfrm>
            <a:off x="6468084" y="1222211"/>
            <a:ext cx="4952475" cy="442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2812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lustración De Dibujos Animados Pequeño Pirata En Su Barco Ilustraciones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5231" y="1086266"/>
            <a:ext cx="3104257" cy="466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94721" y="1725465"/>
            <a:ext cx="4947221" cy="3650344"/>
          </a:xfrm>
        </p:spPr>
        <p:txBody>
          <a:bodyPr>
            <a:noAutofit/>
          </a:bodyPr>
          <a:lstStyle/>
          <a:p>
            <a:r>
              <a:rPr lang="es-ES_tradnl" sz="2400" dirty="0" err="1">
                <a:solidFill>
                  <a:schemeClr val="tx1"/>
                </a:solidFill>
              </a:rPr>
              <a:t>Barvión</a:t>
            </a:r>
            <a:r>
              <a:rPr lang="es-ES_tradnl" sz="2400" dirty="0">
                <a:solidFill>
                  <a:schemeClr val="tx1"/>
                </a:solidFill>
              </a:rPr>
              <a:t> ya estaba listo. Y ante la expectación de todo el pueblo, en lugar de zarpar, despegó. Darío, que se había convertido en todo un capitán, aprovechó una corriente de aire para que </a:t>
            </a:r>
            <a:r>
              <a:rPr lang="es-ES_tradnl" sz="2400" dirty="0" err="1">
                <a:solidFill>
                  <a:schemeClr val="tx1"/>
                </a:solidFill>
              </a:rPr>
              <a:t>Barvión</a:t>
            </a:r>
            <a:r>
              <a:rPr lang="es-ES_tradnl" sz="2400" dirty="0">
                <a:solidFill>
                  <a:schemeClr val="tx1"/>
                </a:solidFill>
              </a:rPr>
              <a:t> alcanzara altura. Los pájaros aplaudían los colores de </a:t>
            </a:r>
            <a:r>
              <a:rPr lang="es-ES_tradnl" sz="2400" dirty="0" err="1">
                <a:solidFill>
                  <a:schemeClr val="tx1"/>
                </a:solidFill>
              </a:rPr>
              <a:t>Barvión</a:t>
            </a:r>
            <a:r>
              <a:rPr lang="es-ES_tradnl" sz="2400" dirty="0">
                <a:solidFill>
                  <a:schemeClr val="tx1"/>
                </a:solidFill>
              </a:rPr>
              <a:t> y enseñaban a Darío el camino para llegar a otras tierras. Durante el día, la tripulación jugaba con las nubes como si de delfines se tratara y, por las noches, pescaban estrellas mientras la luna les iluminaba.</a:t>
            </a:r>
          </a:p>
        </p:txBody>
      </p:sp>
      <p:pic>
        <p:nvPicPr>
          <p:cNvPr id="9" name="Imagen 8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070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¿Qué aprendí?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209056"/>
            <a:ext cx="11029615" cy="3678303"/>
          </a:xfrm>
        </p:spPr>
        <p:txBody>
          <a:bodyPr/>
          <a:lstStyle/>
          <a:p>
            <a:r>
              <a:rPr lang="es-ES_tradnl" dirty="0">
                <a:solidFill>
                  <a:schemeClr val="tx1"/>
                </a:solidFill>
              </a:rPr>
              <a:t>Con la ayuda de </a:t>
            </a:r>
            <a:r>
              <a:rPr lang="es-ES_tradnl" dirty="0" smtClean="0">
                <a:solidFill>
                  <a:schemeClr val="tx1"/>
                </a:solidFill>
              </a:rPr>
              <a:t>un adulto, respondan </a:t>
            </a:r>
            <a:r>
              <a:rPr lang="es-ES_tradnl" dirty="0">
                <a:solidFill>
                  <a:schemeClr val="tx1"/>
                </a:solidFill>
              </a:rPr>
              <a:t>en alguna hoja o cuaderno las siguientes preguntas:</a:t>
            </a:r>
          </a:p>
          <a:p>
            <a:r>
              <a:rPr lang="es-ES_tradnl" dirty="0">
                <a:solidFill>
                  <a:schemeClr val="tx1"/>
                </a:solidFill>
              </a:rPr>
              <a:t>¿Qué aprendiste de esta </a:t>
            </a:r>
            <a:r>
              <a:rPr lang="es-ES_tradnl" dirty="0" smtClean="0">
                <a:solidFill>
                  <a:schemeClr val="tx1"/>
                </a:solidFill>
              </a:rPr>
              <a:t>historia?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¿Tienes algún sueño por cumplir?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¿Qué fue lo más importante para Darío en esta historia?</a:t>
            </a:r>
            <a:endParaRPr lang="es-ES_tradnl" dirty="0">
              <a:solidFill>
                <a:schemeClr val="tx1"/>
              </a:solidFill>
            </a:endParaRPr>
          </a:p>
        </p:txBody>
      </p:sp>
      <p:pic>
        <p:nvPicPr>
          <p:cNvPr id="1026" name="Picture 2" descr=" Hombre pensando caricatura imágenes de stock, dibujos hombre pensando  dibujo | descargar e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2" y="2652936"/>
            <a:ext cx="3857625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32410" y="306776"/>
            <a:ext cx="842010" cy="9276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7784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Personalizar 18">
      <a:dk1>
        <a:srgbClr val="000000"/>
      </a:dk1>
      <a:lt1>
        <a:srgbClr val="FFFFFF"/>
      </a:lt1>
      <a:dk2>
        <a:srgbClr val="3B3059"/>
      </a:dk2>
      <a:lt2>
        <a:srgbClr val="EBEBEB"/>
      </a:lt2>
      <a:accent1>
        <a:srgbClr val="941100"/>
      </a:accent1>
      <a:accent2>
        <a:srgbClr val="941100"/>
      </a:accent2>
      <a:accent3>
        <a:srgbClr val="941100"/>
      </a:accent3>
      <a:accent4>
        <a:srgbClr val="941100"/>
      </a:accent4>
      <a:accent5>
        <a:srgbClr val="941100"/>
      </a:accent5>
      <a:accent6>
        <a:srgbClr val="941100"/>
      </a:accent6>
      <a:hlink>
        <a:srgbClr val="941100"/>
      </a:hlink>
      <a:folHlink>
        <a:srgbClr val="00000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33</TotalTime>
  <Words>260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Dividendo</vt:lpstr>
      <vt:lpstr>Darío navega por las nubes</vt:lpstr>
      <vt:lpstr>Presentación de PowerPoint</vt:lpstr>
      <vt:lpstr>Presentación de PowerPoint</vt:lpstr>
      <vt:lpstr>Presentación de PowerPoint</vt:lpstr>
      <vt:lpstr>Presentación de PowerPoint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Darío navega por las nubes</dc:title>
  <dc:creator>LAURA  CAMILA RODRIGUEZ GARRIDO</dc:creator>
  <cp:lastModifiedBy>Marcelo Patricio Villalobos Alarcón</cp:lastModifiedBy>
  <cp:revision>4</cp:revision>
  <dcterms:created xsi:type="dcterms:W3CDTF">2020-09-03T15:55:18Z</dcterms:created>
  <dcterms:modified xsi:type="dcterms:W3CDTF">2020-09-09T23:01:51Z</dcterms:modified>
</cp:coreProperties>
</file>