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77" r:id="rId2"/>
    <p:sldId id="278" r:id="rId3"/>
    <p:sldId id="257" r:id="rId4"/>
    <p:sldId id="273" r:id="rId5"/>
    <p:sldId id="272" r:id="rId6"/>
    <p:sldId id="274" r:id="rId7"/>
    <p:sldId id="281" r:id="rId8"/>
    <p:sldId id="276" r:id="rId9"/>
    <p:sldId id="282" r:id="rId10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  <a:srgbClr val="FFFF00"/>
    <a:srgbClr val="FF9900"/>
    <a:srgbClr val="0099FF"/>
    <a:srgbClr val="00FF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14" autoAdjust="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91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BD0AF-7216-214D-8CD0-4692FD656B05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554CA-0839-C647-80E7-F7F4C47430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5478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554CA-0839-C647-80E7-F7F4C47430F2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5167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01F-BDD7-F943-8680-6E1ADC07E071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D61F-572B-A342-AA52-A2C435B50A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286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01F-BDD7-F943-8680-6E1ADC07E071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D61F-572B-A342-AA52-A2C435B50A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87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01F-BDD7-F943-8680-6E1ADC07E071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D61F-572B-A342-AA52-A2C435B50A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264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01F-BDD7-F943-8680-6E1ADC07E071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D61F-572B-A342-AA52-A2C435B50A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231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01F-BDD7-F943-8680-6E1ADC07E071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D61F-572B-A342-AA52-A2C435B50A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98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01F-BDD7-F943-8680-6E1ADC07E071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D61F-572B-A342-AA52-A2C435B50A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33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01F-BDD7-F943-8680-6E1ADC07E071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D61F-572B-A342-AA52-A2C435B50A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497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01F-BDD7-F943-8680-6E1ADC07E071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D61F-572B-A342-AA52-A2C435B50A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097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01F-BDD7-F943-8680-6E1ADC07E071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D61F-572B-A342-AA52-A2C435B50A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811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01F-BDD7-F943-8680-6E1ADC07E071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D61F-572B-A342-AA52-A2C435B50A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957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01F-BDD7-F943-8680-6E1ADC07E071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D61F-572B-A342-AA52-A2C435B50A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473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B401F-BDD7-F943-8680-6E1ADC07E071}" type="datetimeFigureOut">
              <a:rPr lang="es-ES" smtClean="0"/>
              <a:t>09/09/2020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5D61F-572B-A342-AA52-A2C435B50A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0701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98132" y="1755008"/>
            <a:ext cx="5978046" cy="1470025"/>
          </a:xfrm>
          <a:ln>
            <a:solidFill>
              <a:srgbClr val="7030A0"/>
            </a:solidFill>
          </a:ln>
        </p:spPr>
        <p:txBody>
          <a:bodyPr/>
          <a:lstStyle/>
          <a:p>
            <a:r>
              <a:rPr lang="es-ES" dirty="0" smtClean="0">
                <a:latin typeface="Wawati SC Regular"/>
                <a:cs typeface="Wawati SC Regular"/>
              </a:rPr>
              <a:t>Superación </a:t>
            </a:r>
            <a:r>
              <a:rPr lang="es-ES" dirty="0" smtClean="0">
                <a:latin typeface="Wawati SC Regular"/>
                <a:cs typeface="Wawati SC Regular"/>
              </a:rPr>
              <a:t>Personal</a:t>
            </a:r>
            <a:endParaRPr lang="es-ES" dirty="0">
              <a:latin typeface="Wawati SC Regular"/>
              <a:cs typeface="Wawati SC Regular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3689" y="3337767"/>
            <a:ext cx="7546931" cy="1752600"/>
          </a:xfrm>
        </p:spPr>
        <p:txBody>
          <a:bodyPr/>
          <a:lstStyle/>
          <a:p>
            <a:r>
              <a:rPr lang="es-ES" dirty="0" smtClean="0">
                <a:solidFill>
                  <a:schemeClr val="accent2"/>
                </a:solidFill>
              </a:rPr>
              <a:t>EQUIPO DE CONVIVENCIA ESCOLAR </a:t>
            </a:r>
            <a:r>
              <a:rPr lang="es-ES" dirty="0" smtClean="0">
                <a:solidFill>
                  <a:schemeClr val="accent2"/>
                </a:solidFill>
              </a:rPr>
              <a:t>2020</a:t>
            </a:r>
            <a:endParaRPr lang="es-ES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44" y="297341"/>
            <a:ext cx="1090765" cy="12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042" y="3871196"/>
            <a:ext cx="4212227" cy="276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0009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422400" y="274638"/>
            <a:ext cx="7264400" cy="1143000"/>
          </a:xfrm>
          <a:solidFill>
            <a:srgbClr val="FFFF66"/>
          </a:solidFill>
        </p:spPr>
        <p:txBody>
          <a:bodyPr/>
          <a:lstStyle/>
          <a:p>
            <a:r>
              <a:rPr lang="es-CL" dirty="0" smtClean="0"/>
              <a:t>Ten siempre presente que……</a:t>
            </a:r>
            <a:endParaRPr lang="es-CL" dirty="0"/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569934" y="4105406"/>
            <a:ext cx="8229600" cy="692063"/>
          </a:xfrm>
          <a:solidFill>
            <a:srgbClr val="FFCC00"/>
          </a:solidFill>
          <a:ln>
            <a:solidFill>
              <a:srgbClr val="FFFF00"/>
            </a:solidFill>
          </a:ln>
        </p:spPr>
        <p:txBody>
          <a:bodyPr/>
          <a:lstStyle/>
          <a:p>
            <a:r>
              <a:rPr lang="es-CL" dirty="0" smtClean="0"/>
              <a:t>Para poder superarte necesitas motivación.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713" y="2029618"/>
            <a:ext cx="536575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" y="217513"/>
            <a:ext cx="1090765" cy="12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272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49778" y="274638"/>
            <a:ext cx="6937022" cy="1143000"/>
          </a:xfrm>
          <a:solidFill>
            <a:srgbClr val="FFFF66"/>
          </a:solidFill>
        </p:spPr>
        <p:txBody>
          <a:bodyPr/>
          <a:lstStyle/>
          <a:p>
            <a:r>
              <a:rPr lang="es-ES" dirty="0" smtClean="0">
                <a:solidFill>
                  <a:schemeClr val="accent2">
                    <a:lumMod val="75000"/>
                  </a:schemeClr>
                </a:solidFill>
                <a:latin typeface="Wawati SC Regular"/>
                <a:cs typeface="Wawati SC Regular"/>
              </a:rPr>
              <a:t>Motivación:</a:t>
            </a:r>
            <a:endParaRPr lang="es-ES" dirty="0">
              <a:solidFill>
                <a:schemeClr val="accent2">
                  <a:lumMod val="75000"/>
                </a:schemeClr>
              </a:solidFill>
              <a:latin typeface="Wawati SC Regular"/>
              <a:cs typeface="Wawati SC Regular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457200" y="1600201"/>
            <a:ext cx="7446723" cy="80479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dirty="0"/>
              <a:t>E</a:t>
            </a:r>
            <a:r>
              <a:rPr lang="es-ES" dirty="0" smtClean="0"/>
              <a:t>s una fuerza que: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637505" y="3098357"/>
            <a:ext cx="3401368" cy="86177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200" dirty="0"/>
              <a:t>D</a:t>
            </a:r>
            <a:r>
              <a:rPr lang="es-ES" sz="3200" dirty="0" smtClean="0"/>
              <a:t>a energía.</a:t>
            </a:r>
          </a:p>
          <a:p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2479878" y="4947817"/>
            <a:ext cx="3401368" cy="135421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200" dirty="0"/>
              <a:t>N</a:t>
            </a:r>
            <a:r>
              <a:rPr lang="es-ES" sz="3200" dirty="0" smtClean="0"/>
              <a:t>os ayuda a alcanzar metas. </a:t>
            </a:r>
            <a:endParaRPr lang="es-ES" sz="3200" dirty="0"/>
          </a:p>
          <a:p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457201" y="3098357"/>
            <a:ext cx="3175348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Dirige nuestra conducta.</a:t>
            </a:r>
            <a:endParaRPr lang="es-ES" sz="3600" dirty="0"/>
          </a:p>
        </p:txBody>
      </p:sp>
      <p:cxnSp>
        <p:nvCxnSpPr>
          <p:cNvPr id="4" name="3 Conector recto de flecha"/>
          <p:cNvCxnSpPr>
            <a:stCxn id="5" idx="2"/>
            <a:endCxn id="9" idx="0"/>
          </p:cNvCxnSpPr>
          <p:nvPr/>
        </p:nvCxnSpPr>
        <p:spPr>
          <a:xfrm flipH="1">
            <a:off x="2044875" y="2404997"/>
            <a:ext cx="2135687" cy="6933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stCxn id="5" idx="2"/>
            <a:endCxn id="6" idx="0"/>
          </p:cNvCxnSpPr>
          <p:nvPr/>
        </p:nvCxnSpPr>
        <p:spPr>
          <a:xfrm>
            <a:off x="4180562" y="2404997"/>
            <a:ext cx="2157627" cy="6933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endCxn id="8" idx="0"/>
          </p:cNvCxnSpPr>
          <p:nvPr/>
        </p:nvCxnSpPr>
        <p:spPr>
          <a:xfrm>
            <a:off x="4180562" y="2505241"/>
            <a:ext cx="0" cy="24425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57" y="2100938"/>
            <a:ext cx="1090765" cy="12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577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4932" y="274638"/>
            <a:ext cx="6891867" cy="1143000"/>
          </a:xfrm>
          <a:solidFill>
            <a:srgbClr val="FFCC00"/>
          </a:solidFill>
          <a:ln>
            <a:solidFill>
              <a:srgbClr val="7030A0"/>
            </a:solidFill>
          </a:ln>
        </p:spPr>
        <p:txBody>
          <a:bodyPr>
            <a:normAutofit fontScale="90000"/>
          </a:bodyPr>
          <a:lstStyle/>
          <a:p>
            <a:r>
              <a:rPr lang="es-CL" dirty="0">
                <a:solidFill>
                  <a:schemeClr val="accent2">
                    <a:lumMod val="75000"/>
                  </a:schemeClr>
                </a:solidFill>
              </a:rPr>
              <a:t>Siete etapas </a:t>
            </a:r>
            <a:r>
              <a:rPr lang="es-CL" dirty="0" smtClean="0">
                <a:solidFill>
                  <a:schemeClr val="accent2">
                    <a:lumMod val="75000"/>
                  </a:schemeClr>
                </a:solidFill>
              </a:rPr>
              <a:t>clave para la motivación:</a:t>
            </a:r>
            <a:endParaRPr lang="es-C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30989"/>
            <a:ext cx="2624203" cy="654485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2800" b="1" dirty="0" smtClean="0">
                <a:solidFill>
                  <a:schemeClr val="bg1"/>
                </a:solidFill>
              </a:rPr>
              <a:t>Se curioso.</a:t>
            </a:r>
            <a:endParaRPr lang="es-CL" sz="2800" b="1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646247" y="2615611"/>
            <a:ext cx="2542783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CL" sz="2800" b="1" dirty="0" smtClean="0">
                <a:solidFill>
                  <a:schemeClr val="bg1"/>
                </a:solidFill>
              </a:rPr>
              <a:t>Busca algo que te interese.</a:t>
            </a:r>
            <a:endParaRPr lang="es-CL" sz="2800" b="1" dirty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743395" y="2138558"/>
            <a:ext cx="1611466" cy="95410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s-CL" sz="2800" b="1" dirty="0" smtClean="0">
                <a:solidFill>
                  <a:schemeClr val="bg1"/>
                </a:solidFill>
              </a:rPr>
              <a:t>Acepta desafíos.</a:t>
            </a:r>
            <a:endParaRPr lang="es-CL" sz="2800" dirty="0">
              <a:solidFill>
                <a:schemeClr val="bg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40146" y="3645349"/>
            <a:ext cx="2441257" cy="138499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s-CL" sz="2800" b="1" dirty="0" smtClean="0">
                <a:solidFill>
                  <a:schemeClr val="bg1"/>
                </a:solidFill>
              </a:rPr>
              <a:t>Se el protagonista de tu vida.</a:t>
            </a:r>
            <a:endParaRPr lang="es-CL" sz="2800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292773" y="5005200"/>
            <a:ext cx="2901243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s-CL" sz="2800" b="1" dirty="0" smtClean="0">
                <a:solidFill>
                  <a:schemeClr val="bg1"/>
                </a:solidFill>
              </a:rPr>
              <a:t>Evalúa el Progreso</a:t>
            </a:r>
            <a:endParaRPr lang="es-CL" sz="2800" dirty="0">
              <a:solidFill>
                <a:schemeClr val="bg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291514" y="4045999"/>
            <a:ext cx="3169842" cy="523220"/>
          </a:xfrm>
          <a:prstGeom prst="rect">
            <a:avLst/>
          </a:prstGeom>
          <a:solidFill>
            <a:srgbClr val="FF5050"/>
          </a:solidFill>
        </p:spPr>
        <p:txBody>
          <a:bodyPr wrap="none">
            <a:spAutoFit/>
          </a:bodyPr>
          <a:lstStyle/>
          <a:p>
            <a:r>
              <a:rPr lang="es-CL" sz="2800" b="1" dirty="0" smtClean="0">
                <a:solidFill>
                  <a:schemeClr val="bg1"/>
                </a:solidFill>
              </a:rPr>
              <a:t>Ve que </a:t>
            </a:r>
            <a:r>
              <a:rPr lang="es-CL" sz="2800" b="1" dirty="0">
                <a:solidFill>
                  <a:schemeClr val="bg1"/>
                </a:solidFill>
              </a:rPr>
              <a:t>vale la </a:t>
            </a:r>
            <a:r>
              <a:rPr lang="es-CL" sz="2800" b="1" dirty="0" smtClean="0">
                <a:solidFill>
                  <a:schemeClr val="bg1"/>
                </a:solidFill>
              </a:rPr>
              <a:t>pena.</a:t>
            </a:r>
            <a:endParaRPr lang="es-CL" sz="2800" dirty="0">
              <a:solidFill>
                <a:schemeClr val="bg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662190" y="5887326"/>
            <a:ext cx="3258649" cy="523220"/>
          </a:xfrm>
          <a:prstGeom prst="rect">
            <a:avLst/>
          </a:prstGeom>
          <a:solidFill>
            <a:srgbClr val="0099FF"/>
          </a:solidFill>
        </p:spPr>
        <p:txBody>
          <a:bodyPr wrap="none">
            <a:spAutoFit/>
          </a:bodyPr>
          <a:lstStyle/>
          <a:p>
            <a:r>
              <a:rPr lang="es-CL" sz="2800" b="1" dirty="0" smtClean="0">
                <a:solidFill>
                  <a:schemeClr val="bg1"/>
                </a:solidFill>
              </a:rPr>
              <a:t>Siéntete útil y capaz.</a:t>
            </a:r>
            <a:endParaRPr lang="es-CL" sz="2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04" y="217513"/>
            <a:ext cx="1090765" cy="12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441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478" y="986145"/>
            <a:ext cx="7228625" cy="5101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13" y="217513"/>
            <a:ext cx="1090765" cy="12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5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868" y="855701"/>
            <a:ext cx="6677569" cy="5001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046"/>
            <a:ext cx="1090765" cy="12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444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es-CL" dirty="0" smtClean="0"/>
              <a:t>Estrategias para alcanzar tus metas:</a:t>
            </a:r>
            <a:endParaRPr lang="es-C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04" y="217513"/>
            <a:ext cx="1090765" cy="12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89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90596" y="293511"/>
            <a:ext cx="7196203" cy="1124127"/>
          </a:xfrm>
          <a:solidFill>
            <a:srgbClr val="FFCC00"/>
          </a:solidFill>
          <a:ln>
            <a:solidFill>
              <a:srgbClr val="7030A0"/>
            </a:solidFill>
          </a:ln>
        </p:spPr>
        <p:txBody>
          <a:bodyPr>
            <a:normAutofit fontScale="90000"/>
          </a:bodyPr>
          <a:lstStyle/>
          <a:p>
            <a:r>
              <a:rPr lang="es-CL" dirty="0" smtClean="0">
                <a:solidFill>
                  <a:schemeClr val="accent2">
                    <a:lumMod val="75000"/>
                  </a:schemeClr>
                </a:solidFill>
              </a:rPr>
              <a:t>Línea de tiempo para tus metas:</a:t>
            </a:r>
            <a:endParaRPr lang="es-C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3 Flecha derecha"/>
          <p:cNvSpPr/>
          <p:nvPr/>
        </p:nvSpPr>
        <p:spPr>
          <a:xfrm>
            <a:off x="2906038" y="3648658"/>
            <a:ext cx="3419605" cy="1475933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CuadroTexto"/>
          <p:cNvSpPr txBox="1"/>
          <p:nvPr/>
        </p:nvSpPr>
        <p:spPr>
          <a:xfrm>
            <a:off x="325676" y="3940348"/>
            <a:ext cx="2054268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bg1"/>
                </a:solidFill>
              </a:rPr>
              <a:t>¿Que deseas hoy?</a:t>
            </a:r>
            <a:endParaRPr lang="es-CL" sz="2800" b="1" dirty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707688" y="4125014"/>
            <a:ext cx="1979112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bg1"/>
                </a:solidFill>
              </a:rPr>
              <a:t>METAS.</a:t>
            </a:r>
            <a:endParaRPr lang="es-CL" sz="2800" b="1" dirty="0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490597" y="2129424"/>
            <a:ext cx="5749447" cy="95410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bg1"/>
                </a:solidFill>
              </a:rPr>
              <a:t>¿Con tus acciones estas alcanzando tus sueños?</a:t>
            </a:r>
            <a:endParaRPr lang="es-CL" sz="2800" b="1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04" y="217513"/>
            <a:ext cx="1090765" cy="12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270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1689" y="632178"/>
            <a:ext cx="8229600" cy="5313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6600" dirty="0" smtClean="0"/>
              <a:t>EQUIPO</a:t>
            </a:r>
          </a:p>
          <a:p>
            <a:pPr marL="0" indent="0" algn="ctr">
              <a:buNone/>
            </a:pPr>
            <a:r>
              <a:rPr lang="es-CL" sz="6600" dirty="0" smtClean="0"/>
              <a:t> DE </a:t>
            </a:r>
          </a:p>
          <a:p>
            <a:pPr marL="0" indent="0" algn="ctr">
              <a:buNone/>
            </a:pPr>
            <a:r>
              <a:rPr lang="es-CL" sz="6600" dirty="0" smtClean="0"/>
              <a:t>CONVIVENCIA ESCOLAR</a:t>
            </a:r>
            <a:endParaRPr lang="es-CL" sz="6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04" y="217513"/>
            <a:ext cx="1090765" cy="12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3833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Mediana.thmx</Template>
  <TotalTime>324</TotalTime>
  <Words>113</Words>
  <Application>Microsoft Office PowerPoint</Application>
  <PresentationFormat>Presentación en pantalla (4:3)</PresentationFormat>
  <Paragraphs>26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Wawati SC Regular</vt:lpstr>
      <vt:lpstr>Tema de Office</vt:lpstr>
      <vt:lpstr>Superación Personal</vt:lpstr>
      <vt:lpstr>Ten siempre presente que……</vt:lpstr>
      <vt:lpstr>Motivación:</vt:lpstr>
      <vt:lpstr>Siete etapas clave para la motivación:</vt:lpstr>
      <vt:lpstr>Presentación de PowerPoint</vt:lpstr>
      <vt:lpstr>Presentación de PowerPoint</vt:lpstr>
      <vt:lpstr>Estrategias para alcanzar tus metas:</vt:lpstr>
      <vt:lpstr>Línea de tiempo para tus metas:</vt:lpstr>
      <vt:lpstr>Presentación de PowerPoint</vt:lpstr>
    </vt:vector>
  </TitlesOfParts>
  <Company>Familia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 cuerpo es MÍO y de NADIE más</dc:title>
  <dc:creator>Familia Ceron Amira</dc:creator>
  <cp:lastModifiedBy>Marcelo Patricio Villalobos Alarcón</cp:lastModifiedBy>
  <cp:revision>24</cp:revision>
  <dcterms:created xsi:type="dcterms:W3CDTF">2015-09-21T15:26:05Z</dcterms:created>
  <dcterms:modified xsi:type="dcterms:W3CDTF">2020-09-09T22:58:36Z</dcterms:modified>
</cp:coreProperties>
</file>