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85DBC4-90C6-4622-8FD6-54097EA5FA69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E446B2-E786-41D3-87BF-42C399B8E55A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 smtClean="0">
                <a:solidFill>
                  <a:srgbClr val="0070C0"/>
                </a:solidFill>
              </a:rPr>
              <a:t>LAS HABILIDADES SOCIALES </a:t>
            </a:r>
            <a:r>
              <a:rPr lang="es-CL" sz="4000" dirty="0" smtClean="0">
                <a:solidFill>
                  <a:srgbClr val="002060"/>
                </a:solidFill>
              </a:rPr>
              <a:t/>
            </a:r>
            <a:br>
              <a:rPr lang="es-CL" sz="4000" dirty="0" smtClean="0">
                <a:solidFill>
                  <a:srgbClr val="002060"/>
                </a:solidFill>
              </a:rPr>
            </a:br>
            <a:endParaRPr lang="es-CL" sz="40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08045" y="5733256"/>
            <a:ext cx="6172200" cy="1371600"/>
          </a:xfrm>
        </p:spPr>
        <p:txBody>
          <a:bodyPr/>
          <a:lstStyle/>
          <a:p>
            <a:r>
              <a:rPr lang="es-CL" dirty="0" smtClean="0"/>
              <a:t>Equipo de Convivencia Escolar 2020</a:t>
            </a:r>
            <a:endParaRPr lang="es-CL" dirty="0"/>
          </a:p>
        </p:txBody>
      </p:sp>
      <p:pic>
        <p:nvPicPr>
          <p:cNvPr id="4" name="Imagen 4" descr="/Users/lauriscrg/Desktop/MATERIAL CONVIVENCIA ESCOLAR/Documentos Colegio/colegio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32108" y="2106386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Dirigido a estudiantes de primer ciclo </a:t>
            </a:r>
            <a:endParaRPr lang="es-CL" sz="16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51962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9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¿qué son las habilidades sociales? 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Son todos aquellos comportamientos que benefician nuestras relaciones con los demás (padres, hermanos, profesores, amigos , familiares, etc.)</a:t>
            </a:r>
          </a:p>
          <a:p>
            <a:endParaRPr lang="es-CL" dirty="0"/>
          </a:p>
        </p:txBody>
      </p:sp>
      <p:pic>
        <p:nvPicPr>
          <p:cNvPr id="4" name="Imagen 4" descr="/Users/lauriscrg/Desktop/MATERIAL CONVIVENCIA ESCOLAR/Documentos Colegio/colegio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5" y="1628800"/>
            <a:ext cx="1711077" cy="17110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5" b="10570"/>
          <a:stretch/>
        </p:blipFill>
        <p:spPr>
          <a:xfrm>
            <a:off x="1851161" y="3339877"/>
            <a:ext cx="5256584" cy="2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0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Algunas de ellas son …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Saber escuchar</a:t>
            </a:r>
          </a:p>
          <a:p>
            <a:r>
              <a:rPr lang="es-CL" dirty="0" smtClean="0"/>
              <a:t>Dar las gracias </a:t>
            </a:r>
          </a:p>
          <a:p>
            <a:r>
              <a:rPr lang="es-CL" dirty="0" smtClean="0"/>
              <a:t>Presentarse</a:t>
            </a:r>
          </a:p>
          <a:p>
            <a:r>
              <a:rPr lang="es-CL" dirty="0" smtClean="0"/>
              <a:t>Iniciar una conversación</a:t>
            </a:r>
          </a:p>
          <a:p>
            <a:r>
              <a:rPr lang="es-CL" dirty="0" smtClean="0"/>
              <a:t>Pedir ayuda</a:t>
            </a:r>
          </a:p>
          <a:p>
            <a:r>
              <a:rPr lang="es-CL" dirty="0" smtClean="0"/>
              <a:t>Disculparse </a:t>
            </a:r>
          </a:p>
          <a:p>
            <a:r>
              <a:rPr lang="es-CL" dirty="0" smtClean="0"/>
              <a:t>Respetar los turnos </a:t>
            </a:r>
          </a:p>
          <a:p>
            <a:r>
              <a:rPr lang="es-CL" dirty="0" smtClean="0"/>
              <a:t>Pedir permiso</a:t>
            </a:r>
          </a:p>
          <a:p>
            <a:r>
              <a:rPr lang="es-CL" dirty="0" smtClean="0"/>
              <a:t>Compartir algo</a:t>
            </a:r>
          </a:p>
          <a:p>
            <a:r>
              <a:rPr lang="es-CL" dirty="0" smtClean="0"/>
              <a:t>Respetar la opinión de los demás 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3862"/>
            <a:ext cx="3861048" cy="3861048"/>
          </a:xfrm>
          <a:prstGeom prst="rect">
            <a:avLst/>
          </a:prstGeom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337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Algunas de ellas son …</a:t>
            </a:r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57350"/>
            <a:ext cx="6192688" cy="45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¿para qué nos sirven? 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Ayudan a mejorar la comunicación y el buen trato </a:t>
            </a:r>
          </a:p>
          <a:p>
            <a:r>
              <a:rPr lang="es-CL" dirty="0" smtClean="0"/>
              <a:t>Nos permiten seguir normas e instrucciones de mejor manera</a:t>
            </a:r>
          </a:p>
          <a:p>
            <a:r>
              <a:rPr lang="es-CL" dirty="0" smtClean="0"/>
              <a:t>Ayudan a expresar mejor nuestros sentimientos e ideas </a:t>
            </a:r>
          </a:p>
          <a:p>
            <a:r>
              <a:rPr lang="es-CL" dirty="0" smtClean="0"/>
              <a:t>Nos permiten sentirnos más a gusto y seguros de nosotros mismos </a:t>
            </a:r>
          </a:p>
          <a:p>
            <a:r>
              <a:rPr lang="es-CL" dirty="0" smtClean="0"/>
              <a:t>Nos ayuda a controlar  mejor nuestra conducta</a:t>
            </a:r>
          </a:p>
          <a:p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/>
          <a:stretch/>
        </p:blipFill>
        <p:spPr>
          <a:xfrm>
            <a:off x="7336740" y="1196752"/>
            <a:ext cx="1474652" cy="130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229200"/>
            <a:ext cx="1752735" cy="14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3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¿qué podemos lograr si las usamos? 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1800" dirty="0" smtClean="0"/>
              <a:t>Al poseer buenas habilidades sociales es muy probable que nos llevemos mejor con las personas alrededor nuestro y a través de ellas: </a:t>
            </a:r>
          </a:p>
          <a:p>
            <a:r>
              <a:rPr lang="es-CL" sz="1800" dirty="0" smtClean="0"/>
              <a:t>Te comprenderás mejor a ti mismo y a los demás</a:t>
            </a:r>
          </a:p>
          <a:p>
            <a:r>
              <a:rPr lang="es-CL" sz="1800" dirty="0" smtClean="0"/>
              <a:t>Encontrarás nuevos amigos y conocerás mejor a los que ya tienes </a:t>
            </a:r>
          </a:p>
          <a:p>
            <a:r>
              <a:rPr lang="es-CL" sz="1800" dirty="0" smtClean="0"/>
              <a:t>Podrás tener mejores relaciones con tu familia y podrás participar mejor de las decisiones que ellos tomen </a:t>
            </a:r>
          </a:p>
          <a:p>
            <a:r>
              <a:rPr lang="es-CL" sz="1800" dirty="0" smtClean="0"/>
              <a:t>Podrás tener un mejor rendimiento escolar</a:t>
            </a:r>
          </a:p>
          <a:p>
            <a:r>
              <a:rPr lang="es-CL" sz="1800" dirty="0" smtClean="0"/>
              <a:t>Te llevarás mejor con tus profesores y compañeros</a:t>
            </a:r>
            <a:endParaRPr lang="es-CL" sz="1800" dirty="0"/>
          </a:p>
        </p:txBody>
      </p:sp>
      <p:pic>
        <p:nvPicPr>
          <p:cNvPr id="4" name="Imagen 4" descr="/Users/lauriscrg/Desktop/MATERIAL CONVIVENCIA ESCOLAR/Documentos Colegio/colegio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727280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4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Puntos claves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No se nace con habilidades sociales, éstas se adquieren a través del aprendizaje </a:t>
            </a:r>
          </a:p>
          <a:p>
            <a:r>
              <a:rPr lang="es-CL" sz="2000" dirty="0" smtClean="0"/>
              <a:t>Para desarrollarlas se requiere la interacción con otros </a:t>
            </a:r>
          </a:p>
          <a:p>
            <a:r>
              <a:rPr lang="es-CL" sz="2000" dirty="0" smtClean="0"/>
              <a:t>Incluye conductas verbales y no verbales (lo que no se dice importa tanto como lo que se dice)</a:t>
            </a:r>
          </a:p>
          <a:p>
            <a:r>
              <a:rPr lang="es-CL" sz="2000" dirty="0" smtClean="0"/>
              <a:t>Pueden influir de manera positiva y/o negativa en el autoestima </a:t>
            </a:r>
          </a:p>
          <a:p>
            <a:r>
              <a:rPr lang="es-CL" sz="2000" dirty="0" smtClean="0"/>
              <a:t>Son necesarias para el desarrollo integral </a:t>
            </a:r>
            <a:endParaRPr lang="es-CL" sz="2000" dirty="0"/>
          </a:p>
        </p:txBody>
      </p:sp>
      <p:pic>
        <p:nvPicPr>
          <p:cNvPr id="4" name="Imagen 4" descr="/Users/lauriscrg/Desktop/MATERIAL CONVIVENCIA ESCOLAR/Documentos Colegio/colegio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b="10953"/>
          <a:stretch/>
        </p:blipFill>
        <p:spPr>
          <a:xfrm>
            <a:off x="2195736" y="4437112"/>
            <a:ext cx="4208702" cy="22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3399" y="116632"/>
            <a:ext cx="7467600" cy="11430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rgbClr val="0070C0"/>
                </a:solidFill>
              </a:rPr>
              <a:t>NO OLVIDAR …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El desarrollo de las habilidades sociales es imprescindible para la adaptación de los niños y niñas al entorno en el que se desarrollan sus vidas, y posteriormente estas habilidades les van a proporcionar las herramientas para desenvolverse como adultos en la esfera social 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/>
          <a:stretch/>
        </p:blipFill>
        <p:spPr>
          <a:xfrm>
            <a:off x="1308867" y="3933056"/>
            <a:ext cx="5976664" cy="2530477"/>
          </a:xfrm>
          <a:prstGeom prst="rect">
            <a:avLst/>
          </a:prstGeom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736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¿qué aprendí? 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s-ES_tradnl" sz="2000" dirty="0"/>
              <a:t>Responde en tu cuaderno de orientación, las siguientes preguntas:</a:t>
            </a:r>
          </a:p>
          <a:p>
            <a:pPr>
              <a:lnSpc>
                <a:spcPct val="110000"/>
              </a:lnSpc>
            </a:pPr>
            <a:r>
              <a:rPr lang="es-ES_tradnl" sz="2000" dirty="0"/>
              <a:t>1. </a:t>
            </a:r>
            <a:r>
              <a:rPr lang="es-ES_tradnl" sz="2000" dirty="0" smtClean="0"/>
              <a:t>¿Cuál </a:t>
            </a:r>
            <a:r>
              <a:rPr lang="es-ES_tradnl" sz="2000" dirty="0"/>
              <a:t>es la importancia de las habilidades sociales?</a:t>
            </a:r>
          </a:p>
          <a:p>
            <a:pPr>
              <a:lnSpc>
                <a:spcPct val="110000"/>
              </a:lnSpc>
            </a:pPr>
            <a:r>
              <a:rPr lang="es-ES_tradnl" sz="2000" dirty="0"/>
              <a:t>2. </a:t>
            </a:r>
            <a:r>
              <a:rPr lang="es-ES_tradnl" sz="2000" dirty="0" smtClean="0"/>
              <a:t>¿Qué </a:t>
            </a:r>
            <a:r>
              <a:rPr lang="es-ES_tradnl" sz="2000" dirty="0"/>
              <a:t>tipo de habilidades sociales crees que tienes?</a:t>
            </a:r>
          </a:p>
          <a:p>
            <a:pPr>
              <a:lnSpc>
                <a:spcPct val="110000"/>
              </a:lnSpc>
            </a:pPr>
            <a:r>
              <a:rPr lang="es-ES_tradnl" sz="2000" dirty="0"/>
              <a:t>3. Menciona una habilidad social que aprendiste de una persona significativa para ti.</a:t>
            </a:r>
          </a:p>
          <a:p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1866900" cy="2381250"/>
          </a:xfrm>
          <a:prstGeom prst="rect">
            <a:avLst/>
          </a:prstGeom>
        </p:spPr>
      </p:pic>
      <p:pic>
        <p:nvPicPr>
          <p:cNvPr id="6" name="Imagen 4" descr="/Users/lauriscrg/Desktop/MATERIAL CONVIVENCIA ESCOLAR/Documentos Colegio/colegio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8172400" y="188640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713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374</Words>
  <Application>Microsoft Office PowerPoint</Application>
  <PresentationFormat>Presentación en pantalla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LAS HABILIDADES SOCIALES  </vt:lpstr>
      <vt:lpstr>¿qué son las habilidades sociales? </vt:lpstr>
      <vt:lpstr>Algunas de ellas son …</vt:lpstr>
      <vt:lpstr>Algunas de ellas son …</vt:lpstr>
      <vt:lpstr>¿para qué nos sirven? </vt:lpstr>
      <vt:lpstr>¿qué podemos lograr si las usamos? </vt:lpstr>
      <vt:lpstr>Puntos claves</vt:lpstr>
      <vt:lpstr>NO OLVIDAR …</vt:lpstr>
      <vt:lpstr>¿qué aprendí?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HABILIDADES SOCIALES</dc:title>
  <dc:creator>Usuario</dc:creator>
  <cp:lastModifiedBy>INSPECTORIA</cp:lastModifiedBy>
  <cp:revision>13</cp:revision>
  <dcterms:created xsi:type="dcterms:W3CDTF">2020-09-28T12:25:00Z</dcterms:created>
  <dcterms:modified xsi:type="dcterms:W3CDTF">2020-10-28T13:20:39Z</dcterms:modified>
</cp:coreProperties>
</file>