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3" r:id="rId1"/>
  </p:sldMasterIdLst>
  <p:notesMasterIdLst>
    <p:notesMasterId r:id="rId16"/>
  </p:notesMasterIdLst>
  <p:handoutMasterIdLst>
    <p:handoutMasterId r:id="rId17"/>
  </p:handoutMasterIdLst>
  <p:sldIdLst>
    <p:sldId id="256" r:id="rId2"/>
    <p:sldId id="283" r:id="rId3"/>
    <p:sldId id="298" r:id="rId4"/>
    <p:sldId id="301" r:id="rId5"/>
    <p:sldId id="304" r:id="rId6"/>
    <p:sldId id="303" r:id="rId7"/>
    <p:sldId id="257" r:id="rId8"/>
    <p:sldId id="275" r:id="rId9"/>
    <p:sldId id="308" r:id="rId10"/>
    <p:sldId id="300" r:id="rId11"/>
    <p:sldId id="305" r:id="rId12"/>
    <p:sldId id="306" r:id="rId13"/>
    <p:sldId id="307" r:id="rId14"/>
    <p:sldId id="309" r:id="rId15"/>
  </p:sldIdLst>
  <p:sldSz cx="9144000" cy="5715000" type="screen16x1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499"/>
    <a:srgbClr val="CC9900"/>
    <a:srgbClr val="FF9900"/>
    <a:srgbClr val="FFCC00"/>
    <a:srgbClr val="98E709"/>
    <a:srgbClr val="CE2DDF"/>
    <a:srgbClr val="F7D5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95341" autoAdjust="0"/>
  </p:normalViewPr>
  <p:slideViewPr>
    <p:cSldViewPr>
      <p:cViewPr>
        <p:scale>
          <a:sx n="93" d="100"/>
          <a:sy n="93" d="100"/>
        </p:scale>
        <p:origin x="-684" y="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xmlns="" id="{765EA367-16E7-4E56-8322-7462533019F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s-CL"/>
          </a:p>
        </p:txBody>
      </p:sp>
      <p:sp>
        <p:nvSpPr>
          <p:cNvPr id="3" name="2 Marcador de fecha">
            <a:extLst>
              <a:ext uri="{FF2B5EF4-FFF2-40B4-BE49-F238E27FC236}">
                <a16:creationId xmlns:a16="http://schemas.microsoft.com/office/drawing/2014/main" xmlns="" id="{EFD90CB7-EA86-4F51-A6B6-57951112EF5A}"/>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53055BB-9F6E-4C14-9F2B-9BF59143D2D3}" type="datetimeFigureOut">
              <a:rPr lang="es-CL"/>
              <a:pPr>
                <a:defRPr/>
              </a:pPr>
              <a:t>28-10-2020</a:t>
            </a:fld>
            <a:endParaRPr lang="es-CL"/>
          </a:p>
        </p:txBody>
      </p:sp>
      <p:sp>
        <p:nvSpPr>
          <p:cNvPr id="4" name="3 Marcador de pie de página">
            <a:extLst>
              <a:ext uri="{FF2B5EF4-FFF2-40B4-BE49-F238E27FC236}">
                <a16:creationId xmlns:a16="http://schemas.microsoft.com/office/drawing/2014/main" xmlns="" id="{DF302359-0031-4A53-A7EC-3A89FDD49CA1}"/>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s-CL"/>
          </a:p>
        </p:txBody>
      </p:sp>
      <p:sp>
        <p:nvSpPr>
          <p:cNvPr id="5" name="4 Marcador de número de diapositiva">
            <a:extLst>
              <a:ext uri="{FF2B5EF4-FFF2-40B4-BE49-F238E27FC236}">
                <a16:creationId xmlns:a16="http://schemas.microsoft.com/office/drawing/2014/main" xmlns="" id="{2C042B71-1DB4-492B-9A6D-4C4C3D86F9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86D409B6-F2DE-47E6-819B-44923096199A}" type="slidenum">
              <a:rPr lang="es-CL" altLang="es-CL"/>
              <a:pPr/>
              <a:t>‹Nº›</a:t>
            </a:fld>
            <a:endParaRPr lang="es-CL" altLang="es-CL"/>
          </a:p>
        </p:txBody>
      </p:sp>
    </p:spTree>
    <p:extLst>
      <p:ext uri="{BB962C8B-B14F-4D97-AF65-F5344CB8AC3E}">
        <p14:creationId xmlns:p14="http://schemas.microsoft.com/office/powerpoint/2010/main" val="3875746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xmlns="" id="{763ECEE9-D489-4A96-8EFC-65323F487B2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s-CL"/>
          </a:p>
        </p:txBody>
      </p:sp>
      <p:sp>
        <p:nvSpPr>
          <p:cNvPr id="3" name="2 Marcador de fecha">
            <a:extLst>
              <a:ext uri="{FF2B5EF4-FFF2-40B4-BE49-F238E27FC236}">
                <a16:creationId xmlns:a16="http://schemas.microsoft.com/office/drawing/2014/main" xmlns="" id="{701EC262-607A-4689-9DA4-9EE034C04B2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64365B9-997C-46B3-9D7A-1A21B4D3DC08}" type="datetimeFigureOut">
              <a:rPr lang="es-CL"/>
              <a:pPr>
                <a:defRPr/>
              </a:pPr>
              <a:t>28-10-2020</a:t>
            </a:fld>
            <a:endParaRPr lang="es-CL"/>
          </a:p>
        </p:txBody>
      </p:sp>
      <p:sp>
        <p:nvSpPr>
          <p:cNvPr id="4" name="3 Marcador de imagen de diapositiva">
            <a:extLst>
              <a:ext uri="{FF2B5EF4-FFF2-40B4-BE49-F238E27FC236}">
                <a16:creationId xmlns:a16="http://schemas.microsoft.com/office/drawing/2014/main" xmlns="" id="{5F26835B-A484-4F01-941D-7D4060C7822D}"/>
              </a:ext>
            </a:extLst>
          </p:cNvPr>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4 Marcador de notas">
            <a:extLst>
              <a:ext uri="{FF2B5EF4-FFF2-40B4-BE49-F238E27FC236}">
                <a16:creationId xmlns:a16="http://schemas.microsoft.com/office/drawing/2014/main" xmlns="" id="{D8D597B6-31E1-425B-A2C4-741842173C2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L" noProof="0"/>
          </a:p>
        </p:txBody>
      </p:sp>
      <p:sp>
        <p:nvSpPr>
          <p:cNvPr id="6" name="5 Marcador de pie de página">
            <a:extLst>
              <a:ext uri="{FF2B5EF4-FFF2-40B4-BE49-F238E27FC236}">
                <a16:creationId xmlns:a16="http://schemas.microsoft.com/office/drawing/2014/main" xmlns="" id="{8BF5489D-1868-41E1-9986-C0F9AAE4B0B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s-CL"/>
          </a:p>
        </p:txBody>
      </p:sp>
      <p:sp>
        <p:nvSpPr>
          <p:cNvPr id="7" name="6 Marcador de número de diapositiva">
            <a:extLst>
              <a:ext uri="{FF2B5EF4-FFF2-40B4-BE49-F238E27FC236}">
                <a16:creationId xmlns:a16="http://schemas.microsoft.com/office/drawing/2014/main" xmlns="" id="{D9E8A63C-7170-4DAB-98F4-356DB4235F3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532E6FBA-DC2A-43D7-B411-26B2B5C52DC9}" type="slidenum">
              <a:rPr lang="es-CL" altLang="es-CL"/>
              <a:pPr/>
              <a:t>‹Nº›</a:t>
            </a:fld>
            <a:endParaRPr lang="es-CL" altLang="es-CL"/>
          </a:p>
        </p:txBody>
      </p:sp>
    </p:spTree>
    <p:extLst>
      <p:ext uri="{BB962C8B-B14F-4D97-AF65-F5344CB8AC3E}">
        <p14:creationId xmlns:p14="http://schemas.microsoft.com/office/powerpoint/2010/main" val="16631335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F6FACBF-1ED9-4DB8-9B34-ABDF4630DCE4}"/>
              </a:ext>
            </a:extLst>
          </p:cNvPr>
          <p:cNvSpPr>
            <a:spLocks noGrp="1"/>
          </p:cNvSpPr>
          <p:nvPr>
            <p:ph type="ctrTitle"/>
          </p:nvPr>
        </p:nvSpPr>
        <p:spPr>
          <a:xfrm>
            <a:off x="1143000" y="935302"/>
            <a:ext cx="6858000" cy="1989667"/>
          </a:xfrm>
        </p:spPr>
        <p:txBody>
          <a:bodyPr anchor="b"/>
          <a:lstStyle>
            <a:lvl1pPr algn="ctr">
              <a:defRPr sz="45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xmlns="" id="{2E63E151-8B4F-433C-9200-094E071B3FB4}"/>
              </a:ext>
            </a:extLst>
          </p:cNvPr>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xmlns="" id="{869875F4-6A39-4D8B-8D16-C5D48BCFCD5F}"/>
              </a:ext>
            </a:extLst>
          </p:cNvPr>
          <p:cNvSpPr>
            <a:spLocks noGrp="1"/>
          </p:cNvSpPr>
          <p:nvPr>
            <p:ph type="dt" sz="half" idx="10"/>
          </p:nvPr>
        </p:nvSpPr>
        <p:spPr/>
        <p:txBody>
          <a:bodyPr/>
          <a:lstStyle/>
          <a:p>
            <a:pPr>
              <a:defRPr/>
            </a:pPr>
            <a:fld id="{7E179A10-4E80-4BC7-92BB-3A9FEA3DBAF3}" type="datetimeFigureOut">
              <a:rPr lang="es-CL" smtClean="0"/>
              <a:pPr>
                <a:defRPr/>
              </a:pPr>
              <a:t>28-10-2020</a:t>
            </a:fld>
            <a:endParaRPr lang="es-CL"/>
          </a:p>
        </p:txBody>
      </p:sp>
      <p:sp>
        <p:nvSpPr>
          <p:cNvPr id="5" name="Marcador de pie de página 4">
            <a:extLst>
              <a:ext uri="{FF2B5EF4-FFF2-40B4-BE49-F238E27FC236}">
                <a16:creationId xmlns:a16="http://schemas.microsoft.com/office/drawing/2014/main" xmlns="" id="{6CCB8415-4F7C-49A2-A4EC-489A0FC8B0CE}"/>
              </a:ext>
            </a:extLst>
          </p:cNvPr>
          <p:cNvSpPr>
            <a:spLocks noGrp="1"/>
          </p:cNvSpPr>
          <p:nvPr>
            <p:ph type="ftr" sz="quarter" idx="11"/>
          </p:nvPr>
        </p:nvSpPr>
        <p:spPr/>
        <p:txBody>
          <a:bodyPr/>
          <a:lstStyle/>
          <a:p>
            <a:pPr>
              <a:defRPr/>
            </a:pPr>
            <a:endParaRPr lang="es-CL"/>
          </a:p>
        </p:txBody>
      </p:sp>
      <p:sp>
        <p:nvSpPr>
          <p:cNvPr id="6" name="Marcador de número de diapositiva 5">
            <a:extLst>
              <a:ext uri="{FF2B5EF4-FFF2-40B4-BE49-F238E27FC236}">
                <a16:creationId xmlns:a16="http://schemas.microsoft.com/office/drawing/2014/main" xmlns="" id="{FD9A0445-45D0-45E7-98C3-0F62F4E22E53}"/>
              </a:ext>
            </a:extLst>
          </p:cNvPr>
          <p:cNvSpPr>
            <a:spLocks noGrp="1"/>
          </p:cNvSpPr>
          <p:nvPr>
            <p:ph type="sldNum" sz="quarter" idx="12"/>
          </p:nvPr>
        </p:nvSpPr>
        <p:spPr/>
        <p:txBody>
          <a:bodyPr/>
          <a:lstStyle/>
          <a:p>
            <a:fld id="{0878DC08-7131-4BEF-8930-E7A0450D4119}" type="slidenum">
              <a:rPr lang="es-CL" altLang="es-CL" smtClean="0"/>
              <a:pPr/>
              <a:t>‹Nº›</a:t>
            </a:fld>
            <a:endParaRPr lang="es-CL" altLang="es-CL"/>
          </a:p>
        </p:txBody>
      </p:sp>
    </p:spTree>
    <p:extLst>
      <p:ext uri="{BB962C8B-B14F-4D97-AF65-F5344CB8AC3E}">
        <p14:creationId xmlns:p14="http://schemas.microsoft.com/office/powerpoint/2010/main" val="79093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A5E2990-3811-4620-BFFC-B3A29044353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xmlns="" id="{628B73D1-E645-4C19-AB40-56295F6433D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1C6E0D25-861C-4FB8-8A85-29DDA134555F}"/>
              </a:ext>
            </a:extLst>
          </p:cNvPr>
          <p:cNvSpPr>
            <a:spLocks noGrp="1"/>
          </p:cNvSpPr>
          <p:nvPr>
            <p:ph type="dt" sz="half" idx="10"/>
          </p:nvPr>
        </p:nvSpPr>
        <p:spPr/>
        <p:txBody>
          <a:bodyPr/>
          <a:lstStyle/>
          <a:p>
            <a:pPr>
              <a:defRPr/>
            </a:pPr>
            <a:fld id="{4D0E3F7C-93AA-48D8-B59F-90528F874A8F}" type="datetimeFigureOut">
              <a:rPr lang="es-CL" smtClean="0"/>
              <a:pPr>
                <a:defRPr/>
              </a:pPr>
              <a:t>28-10-2020</a:t>
            </a:fld>
            <a:endParaRPr lang="es-CL"/>
          </a:p>
        </p:txBody>
      </p:sp>
      <p:sp>
        <p:nvSpPr>
          <p:cNvPr id="5" name="Marcador de pie de página 4">
            <a:extLst>
              <a:ext uri="{FF2B5EF4-FFF2-40B4-BE49-F238E27FC236}">
                <a16:creationId xmlns:a16="http://schemas.microsoft.com/office/drawing/2014/main" xmlns="" id="{8B47EC94-E9BF-4B3C-B369-D6DBEAE2A301}"/>
              </a:ext>
            </a:extLst>
          </p:cNvPr>
          <p:cNvSpPr>
            <a:spLocks noGrp="1"/>
          </p:cNvSpPr>
          <p:nvPr>
            <p:ph type="ftr" sz="quarter" idx="11"/>
          </p:nvPr>
        </p:nvSpPr>
        <p:spPr/>
        <p:txBody>
          <a:bodyPr/>
          <a:lstStyle/>
          <a:p>
            <a:pPr>
              <a:defRPr/>
            </a:pPr>
            <a:endParaRPr lang="es-CL"/>
          </a:p>
        </p:txBody>
      </p:sp>
      <p:sp>
        <p:nvSpPr>
          <p:cNvPr id="6" name="Marcador de número de diapositiva 5">
            <a:extLst>
              <a:ext uri="{FF2B5EF4-FFF2-40B4-BE49-F238E27FC236}">
                <a16:creationId xmlns:a16="http://schemas.microsoft.com/office/drawing/2014/main" xmlns="" id="{0B9FD6F7-805D-43B2-9248-A368D2DAD0E8}"/>
              </a:ext>
            </a:extLst>
          </p:cNvPr>
          <p:cNvSpPr>
            <a:spLocks noGrp="1"/>
          </p:cNvSpPr>
          <p:nvPr>
            <p:ph type="sldNum" sz="quarter" idx="12"/>
          </p:nvPr>
        </p:nvSpPr>
        <p:spPr/>
        <p:txBody>
          <a:bodyPr/>
          <a:lstStyle/>
          <a:p>
            <a:fld id="{B75028E8-5983-4AC5-8742-30C12DE62CEF}" type="slidenum">
              <a:rPr lang="es-CL" altLang="es-CL" smtClean="0"/>
              <a:pPr/>
              <a:t>‹Nº›</a:t>
            </a:fld>
            <a:endParaRPr lang="es-CL" altLang="es-CL"/>
          </a:p>
        </p:txBody>
      </p:sp>
    </p:spTree>
    <p:extLst>
      <p:ext uri="{BB962C8B-B14F-4D97-AF65-F5344CB8AC3E}">
        <p14:creationId xmlns:p14="http://schemas.microsoft.com/office/powerpoint/2010/main" val="194628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8719714E-33FE-4459-963C-BD8B204F0F5F}"/>
              </a:ext>
            </a:extLst>
          </p:cNvPr>
          <p:cNvSpPr>
            <a:spLocks noGrp="1"/>
          </p:cNvSpPr>
          <p:nvPr>
            <p:ph type="title" orient="vert"/>
          </p:nvPr>
        </p:nvSpPr>
        <p:spPr>
          <a:xfrm>
            <a:off x="6543675" y="304271"/>
            <a:ext cx="1971675" cy="484319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xmlns="" id="{EEC8DACC-7A97-4E5E-96A2-5793E375E8E2}"/>
              </a:ext>
            </a:extLst>
          </p:cNvPr>
          <p:cNvSpPr>
            <a:spLocks noGrp="1"/>
          </p:cNvSpPr>
          <p:nvPr>
            <p:ph type="body" orient="vert" idx="1"/>
          </p:nvPr>
        </p:nvSpPr>
        <p:spPr>
          <a:xfrm>
            <a:off x="628650" y="304271"/>
            <a:ext cx="5800725" cy="484319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DAE8E28E-4A39-444F-B3FE-F37E5F01271D}"/>
              </a:ext>
            </a:extLst>
          </p:cNvPr>
          <p:cNvSpPr>
            <a:spLocks noGrp="1"/>
          </p:cNvSpPr>
          <p:nvPr>
            <p:ph type="dt" sz="half" idx="10"/>
          </p:nvPr>
        </p:nvSpPr>
        <p:spPr/>
        <p:txBody>
          <a:bodyPr/>
          <a:lstStyle/>
          <a:p>
            <a:pPr>
              <a:defRPr/>
            </a:pPr>
            <a:fld id="{E18CBF43-54ED-4B87-BD88-9FA144DEF5D8}" type="datetimeFigureOut">
              <a:rPr lang="es-CL" smtClean="0"/>
              <a:pPr>
                <a:defRPr/>
              </a:pPr>
              <a:t>28-10-2020</a:t>
            </a:fld>
            <a:endParaRPr lang="es-CL"/>
          </a:p>
        </p:txBody>
      </p:sp>
      <p:sp>
        <p:nvSpPr>
          <p:cNvPr id="5" name="Marcador de pie de página 4">
            <a:extLst>
              <a:ext uri="{FF2B5EF4-FFF2-40B4-BE49-F238E27FC236}">
                <a16:creationId xmlns:a16="http://schemas.microsoft.com/office/drawing/2014/main" xmlns="" id="{A0CCBD9C-C213-4EDA-BA7B-E204819844F8}"/>
              </a:ext>
            </a:extLst>
          </p:cNvPr>
          <p:cNvSpPr>
            <a:spLocks noGrp="1"/>
          </p:cNvSpPr>
          <p:nvPr>
            <p:ph type="ftr" sz="quarter" idx="11"/>
          </p:nvPr>
        </p:nvSpPr>
        <p:spPr/>
        <p:txBody>
          <a:bodyPr/>
          <a:lstStyle/>
          <a:p>
            <a:pPr>
              <a:defRPr/>
            </a:pPr>
            <a:endParaRPr lang="es-CL"/>
          </a:p>
        </p:txBody>
      </p:sp>
      <p:sp>
        <p:nvSpPr>
          <p:cNvPr id="6" name="Marcador de número de diapositiva 5">
            <a:extLst>
              <a:ext uri="{FF2B5EF4-FFF2-40B4-BE49-F238E27FC236}">
                <a16:creationId xmlns:a16="http://schemas.microsoft.com/office/drawing/2014/main" xmlns="" id="{67626447-3DE7-445B-AE09-A8072843CA53}"/>
              </a:ext>
            </a:extLst>
          </p:cNvPr>
          <p:cNvSpPr>
            <a:spLocks noGrp="1"/>
          </p:cNvSpPr>
          <p:nvPr>
            <p:ph type="sldNum" sz="quarter" idx="12"/>
          </p:nvPr>
        </p:nvSpPr>
        <p:spPr/>
        <p:txBody>
          <a:bodyPr/>
          <a:lstStyle/>
          <a:p>
            <a:fld id="{89AA3851-3E12-4B0C-9904-FA699FB586D3}" type="slidenum">
              <a:rPr lang="es-CL" altLang="es-CL" smtClean="0"/>
              <a:pPr/>
              <a:t>‹Nº›</a:t>
            </a:fld>
            <a:endParaRPr lang="es-CL" altLang="es-CL"/>
          </a:p>
        </p:txBody>
      </p:sp>
    </p:spTree>
    <p:extLst>
      <p:ext uri="{BB962C8B-B14F-4D97-AF65-F5344CB8AC3E}">
        <p14:creationId xmlns:p14="http://schemas.microsoft.com/office/powerpoint/2010/main" val="55368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C4C03D2-2715-414A-8B2C-E622455D654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C2AB6749-CDE4-4CCF-94D4-4D3DC56AFAAD}"/>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72F6D271-32A0-4588-B3F5-DE9385B5D110}"/>
              </a:ext>
            </a:extLst>
          </p:cNvPr>
          <p:cNvSpPr>
            <a:spLocks noGrp="1"/>
          </p:cNvSpPr>
          <p:nvPr>
            <p:ph type="dt" sz="half" idx="10"/>
          </p:nvPr>
        </p:nvSpPr>
        <p:spPr/>
        <p:txBody>
          <a:bodyPr/>
          <a:lstStyle/>
          <a:p>
            <a:pPr>
              <a:defRPr/>
            </a:pPr>
            <a:fld id="{FDEB2D98-FF93-48E2-B168-A53EEA3A28C2}" type="datetimeFigureOut">
              <a:rPr lang="es-CL" smtClean="0"/>
              <a:pPr>
                <a:defRPr/>
              </a:pPr>
              <a:t>28-10-2020</a:t>
            </a:fld>
            <a:endParaRPr lang="es-CL"/>
          </a:p>
        </p:txBody>
      </p:sp>
      <p:sp>
        <p:nvSpPr>
          <p:cNvPr id="5" name="Marcador de pie de página 4">
            <a:extLst>
              <a:ext uri="{FF2B5EF4-FFF2-40B4-BE49-F238E27FC236}">
                <a16:creationId xmlns:a16="http://schemas.microsoft.com/office/drawing/2014/main" xmlns="" id="{365E26A1-E2FB-4E3A-9C95-7A37F003F0EA}"/>
              </a:ext>
            </a:extLst>
          </p:cNvPr>
          <p:cNvSpPr>
            <a:spLocks noGrp="1"/>
          </p:cNvSpPr>
          <p:nvPr>
            <p:ph type="ftr" sz="quarter" idx="11"/>
          </p:nvPr>
        </p:nvSpPr>
        <p:spPr/>
        <p:txBody>
          <a:bodyPr/>
          <a:lstStyle/>
          <a:p>
            <a:pPr>
              <a:defRPr/>
            </a:pPr>
            <a:endParaRPr lang="es-CL"/>
          </a:p>
        </p:txBody>
      </p:sp>
      <p:sp>
        <p:nvSpPr>
          <p:cNvPr id="6" name="Marcador de número de diapositiva 5">
            <a:extLst>
              <a:ext uri="{FF2B5EF4-FFF2-40B4-BE49-F238E27FC236}">
                <a16:creationId xmlns:a16="http://schemas.microsoft.com/office/drawing/2014/main" xmlns="" id="{EE58AA69-6567-4934-BF9C-92BFF4B33BE4}"/>
              </a:ext>
            </a:extLst>
          </p:cNvPr>
          <p:cNvSpPr>
            <a:spLocks noGrp="1"/>
          </p:cNvSpPr>
          <p:nvPr>
            <p:ph type="sldNum" sz="quarter" idx="12"/>
          </p:nvPr>
        </p:nvSpPr>
        <p:spPr/>
        <p:txBody>
          <a:bodyPr/>
          <a:lstStyle/>
          <a:p>
            <a:fld id="{FCFE858A-DBAC-4D5E-9EFA-E787AC7F577B}" type="slidenum">
              <a:rPr lang="es-CL" altLang="es-CL" smtClean="0"/>
              <a:pPr/>
              <a:t>‹Nº›</a:t>
            </a:fld>
            <a:endParaRPr lang="es-CL" altLang="es-CL"/>
          </a:p>
        </p:txBody>
      </p:sp>
    </p:spTree>
    <p:extLst>
      <p:ext uri="{BB962C8B-B14F-4D97-AF65-F5344CB8AC3E}">
        <p14:creationId xmlns:p14="http://schemas.microsoft.com/office/powerpoint/2010/main" val="234352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D795BAF-F78B-4E59-9524-216C69505B23}"/>
              </a:ext>
            </a:extLst>
          </p:cNvPr>
          <p:cNvSpPr>
            <a:spLocks noGrp="1"/>
          </p:cNvSpPr>
          <p:nvPr>
            <p:ph type="title"/>
          </p:nvPr>
        </p:nvSpPr>
        <p:spPr>
          <a:xfrm>
            <a:off x="623888" y="1424782"/>
            <a:ext cx="7886700" cy="2377281"/>
          </a:xfrm>
        </p:spPr>
        <p:txBody>
          <a:bodyPr anchor="b"/>
          <a:lstStyle>
            <a:lvl1pPr>
              <a:defRPr sz="45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CC9D2999-8EC7-4B23-93D3-1607D4E36F66}"/>
              </a:ext>
            </a:extLst>
          </p:cNvPr>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xmlns="" id="{6254ABC3-7E18-4A44-BD5A-FB5E3B749449}"/>
              </a:ext>
            </a:extLst>
          </p:cNvPr>
          <p:cNvSpPr>
            <a:spLocks noGrp="1"/>
          </p:cNvSpPr>
          <p:nvPr>
            <p:ph type="dt" sz="half" idx="10"/>
          </p:nvPr>
        </p:nvSpPr>
        <p:spPr/>
        <p:txBody>
          <a:bodyPr/>
          <a:lstStyle/>
          <a:p>
            <a:pPr>
              <a:defRPr/>
            </a:pPr>
            <a:fld id="{788DFABC-4718-4622-B903-02927492237A}" type="datetimeFigureOut">
              <a:rPr lang="es-CL" smtClean="0"/>
              <a:pPr>
                <a:defRPr/>
              </a:pPr>
              <a:t>28-10-2020</a:t>
            </a:fld>
            <a:endParaRPr lang="es-CL"/>
          </a:p>
        </p:txBody>
      </p:sp>
      <p:sp>
        <p:nvSpPr>
          <p:cNvPr id="5" name="Marcador de pie de página 4">
            <a:extLst>
              <a:ext uri="{FF2B5EF4-FFF2-40B4-BE49-F238E27FC236}">
                <a16:creationId xmlns:a16="http://schemas.microsoft.com/office/drawing/2014/main" xmlns="" id="{F1AA99A9-6C21-4095-8DBB-C952CA7D6C02}"/>
              </a:ext>
            </a:extLst>
          </p:cNvPr>
          <p:cNvSpPr>
            <a:spLocks noGrp="1"/>
          </p:cNvSpPr>
          <p:nvPr>
            <p:ph type="ftr" sz="quarter" idx="11"/>
          </p:nvPr>
        </p:nvSpPr>
        <p:spPr/>
        <p:txBody>
          <a:bodyPr/>
          <a:lstStyle/>
          <a:p>
            <a:pPr>
              <a:defRPr/>
            </a:pPr>
            <a:endParaRPr lang="es-CL"/>
          </a:p>
        </p:txBody>
      </p:sp>
      <p:sp>
        <p:nvSpPr>
          <p:cNvPr id="6" name="Marcador de número de diapositiva 5">
            <a:extLst>
              <a:ext uri="{FF2B5EF4-FFF2-40B4-BE49-F238E27FC236}">
                <a16:creationId xmlns:a16="http://schemas.microsoft.com/office/drawing/2014/main" xmlns="" id="{160A745F-41BA-4221-AC7F-C225B2160D8E}"/>
              </a:ext>
            </a:extLst>
          </p:cNvPr>
          <p:cNvSpPr>
            <a:spLocks noGrp="1"/>
          </p:cNvSpPr>
          <p:nvPr>
            <p:ph type="sldNum" sz="quarter" idx="12"/>
          </p:nvPr>
        </p:nvSpPr>
        <p:spPr/>
        <p:txBody>
          <a:bodyPr/>
          <a:lstStyle/>
          <a:p>
            <a:fld id="{7B6BA1BC-CD9D-4D7B-A781-612A3592D1A5}" type="slidenum">
              <a:rPr lang="es-CL" altLang="es-CL" smtClean="0"/>
              <a:pPr/>
              <a:t>‹Nº›</a:t>
            </a:fld>
            <a:endParaRPr lang="es-CL" altLang="es-CL"/>
          </a:p>
        </p:txBody>
      </p:sp>
    </p:spTree>
    <p:extLst>
      <p:ext uri="{BB962C8B-B14F-4D97-AF65-F5344CB8AC3E}">
        <p14:creationId xmlns:p14="http://schemas.microsoft.com/office/powerpoint/2010/main" val="1450758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67915F4-2689-4A66-8B69-3CA39F1C9E0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A984F4A6-B1D2-4C44-9493-835CA9E5A125}"/>
              </a:ext>
            </a:extLst>
          </p:cNvPr>
          <p:cNvSpPr>
            <a:spLocks noGrp="1"/>
          </p:cNvSpPr>
          <p:nvPr>
            <p:ph sz="half" idx="1"/>
          </p:nvPr>
        </p:nvSpPr>
        <p:spPr>
          <a:xfrm>
            <a:off x="628650" y="1521354"/>
            <a:ext cx="3886200" cy="362611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xmlns="" id="{94C1B32B-773B-4AEF-B7DD-395BFE5403A8}"/>
              </a:ext>
            </a:extLst>
          </p:cNvPr>
          <p:cNvSpPr>
            <a:spLocks noGrp="1"/>
          </p:cNvSpPr>
          <p:nvPr>
            <p:ph sz="half" idx="2"/>
          </p:nvPr>
        </p:nvSpPr>
        <p:spPr>
          <a:xfrm>
            <a:off x="4629150" y="1521354"/>
            <a:ext cx="3886200" cy="362611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xmlns="" id="{1B9EA597-5D20-41D7-8C94-CBA74BD838C7}"/>
              </a:ext>
            </a:extLst>
          </p:cNvPr>
          <p:cNvSpPr>
            <a:spLocks noGrp="1"/>
          </p:cNvSpPr>
          <p:nvPr>
            <p:ph type="dt" sz="half" idx="10"/>
          </p:nvPr>
        </p:nvSpPr>
        <p:spPr/>
        <p:txBody>
          <a:bodyPr/>
          <a:lstStyle/>
          <a:p>
            <a:pPr>
              <a:defRPr/>
            </a:pPr>
            <a:fld id="{0DAB4947-FD5B-472E-BE74-0B687E65EBD3}" type="datetimeFigureOut">
              <a:rPr lang="es-CL" smtClean="0"/>
              <a:pPr>
                <a:defRPr/>
              </a:pPr>
              <a:t>28-10-2020</a:t>
            </a:fld>
            <a:endParaRPr lang="es-CL"/>
          </a:p>
        </p:txBody>
      </p:sp>
      <p:sp>
        <p:nvSpPr>
          <p:cNvPr id="6" name="Marcador de pie de página 5">
            <a:extLst>
              <a:ext uri="{FF2B5EF4-FFF2-40B4-BE49-F238E27FC236}">
                <a16:creationId xmlns:a16="http://schemas.microsoft.com/office/drawing/2014/main" xmlns="" id="{345EB4C6-7D7F-4CDD-A12C-61D06EA6158F}"/>
              </a:ext>
            </a:extLst>
          </p:cNvPr>
          <p:cNvSpPr>
            <a:spLocks noGrp="1"/>
          </p:cNvSpPr>
          <p:nvPr>
            <p:ph type="ftr" sz="quarter" idx="11"/>
          </p:nvPr>
        </p:nvSpPr>
        <p:spPr/>
        <p:txBody>
          <a:bodyPr/>
          <a:lstStyle/>
          <a:p>
            <a:pPr>
              <a:defRPr/>
            </a:pPr>
            <a:endParaRPr lang="es-CL"/>
          </a:p>
        </p:txBody>
      </p:sp>
      <p:sp>
        <p:nvSpPr>
          <p:cNvPr id="7" name="Marcador de número de diapositiva 6">
            <a:extLst>
              <a:ext uri="{FF2B5EF4-FFF2-40B4-BE49-F238E27FC236}">
                <a16:creationId xmlns:a16="http://schemas.microsoft.com/office/drawing/2014/main" xmlns="" id="{1A2B7A0A-FF4B-491F-83BD-94DE35E20DE1}"/>
              </a:ext>
            </a:extLst>
          </p:cNvPr>
          <p:cNvSpPr>
            <a:spLocks noGrp="1"/>
          </p:cNvSpPr>
          <p:nvPr>
            <p:ph type="sldNum" sz="quarter" idx="12"/>
          </p:nvPr>
        </p:nvSpPr>
        <p:spPr/>
        <p:txBody>
          <a:bodyPr/>
          <a:lstStyle/>
          <a:p>
            <a:fld id="{4B24F544-37F0-464F-A051-A47A7BD28324}" type="slidenum">
              <a:rPr lang="es-CL" altLang="es-CL" smtClean="0"/>
              <a:pPr/>
              <a:t>‹Nº›</a:t>
            </a:fld>
            <a:endParaRPr lang="es-CL" altLang="es-CL"/>
          </a:p>
        </p:txBody>
      </p:sp>
    </p:spTree>
    <p:extLst>
      <p:ext uri="{BB962C8B-B14F-4D97-AF65-F5344CB8AC3E}">
        <p14:creationId xmlns:p14="http://schemas.microsoft.com/office/powerpoint/2010/main" val="53712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5ED4313-0200-485B-84F3-73D677BC56E9}"/>
              </a:ext>
            </a:extLst>
          </p:cNvPr>
          <p:cNvSpPr>
            <a:spLocks noGrp="1"/>
          </p:cNvSpPr>
          <p:nvPr>
            <p:ph type="title"/>
          </p:nvPr>
        </p:nvSpPr>
        <p:spPr>
          <a:xfrm>
            <a:off x="629841" y="304271"/>
            <a:ext cx="7886700" cy="1104636"/>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EDF1A304-B75B-4245-B742-AD2DBB49EED8}"/>
              </a:ext>
            </a:extLst>
          </p:cNvPr>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xmlns="" id="{E8840DB8-3321-4FED-9378-18A0776B989F}"/>
              </a:ext>
            </a:extLst>
          </p:cNvPr>
          <p:cNvSpPr>
            <a:spLocks noGrp="1"/>
          </p:cNvSpPr>
          <p:nvPr>
            <p:ph sz="half" idx="2"/>
          </p:nvPr>
        </p:nvSpPr>
        <p:spPr>
          <a:xfrm>
            <a:off x="629842" y="2087563"/>
            <a:ext cx="3868340" cy="307049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xmlns="" id="{AB095EBD-8CAD-49C1-827E-928B06D2DE6B}"/>
              </a:ext>
            </a:extLst>
          </p:cNvPr>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xmlns="" id="{B808F131-557B-42BB-A6C9-0CB8651256CB}"/>
              </a:ext>
            </a:extLst>
          </p:cNvPr>
          <p:cNvSpPr>
            <a:spLocks noGrp="1"/>
          </p:cNvSpPr>
          <p:nvPr>
            <p:ph sz="quarter" idx="4"/>
          </p:nvPr>
        </p:nvSpPr>
        <p:spPr>
          <a:xfrm>
            <a:off x="4629150" y="2087563"/>
            <a:ext cx="3887391" cy="307049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xmlns="" id="{86074F93-B857-40FC-84BC-9E9136BEB40C}"/>
              </a:ext>
            </a:extLst>
          </p:cNvPr>
          <p:cNvSpPr>
            <a:spLocks noGrp="1"/>
          </p:cNvSpPr>
          <p:nvPr>
            <p:ph type="dt" sz="half" idx="10"/>
          </p:nvPr>
        </p:nvSpPr>
        <p:spPr/>
        <p:txBody>
          <a:bodyPr/>
          <a:lstStyle/>
          <a:p>
            <a:pPr>
              <a:defRPr/>
            </a:pPr>
            <a:fld id="{047A4D62-0B83-4786-963A-A89C803CAD65}" type="datetimeFigureOut">
              <a:rPr lang="es-CL" smtClean="0"/>
              <a:pPr>
                <a:defRPr/>
              </a:pPr>
              <a:t>28-10-2020</a:t>
            </a:fld>
            <a:endParaRPr lang="es-CL"/>
          </a:p>
        </p:txBody>
      </p:sp>
      <p:sp>
        <p:nvSpPr>
          <p:cNvPr id="8" name="Marcador de pie de página 7">
            <a:extLst>
              <a:ext uri="{FF2B5EF4-FFF2-40B4-BE49-F238E27FC236}">
                <a16:creationId xmlns:a16="http://schemas.microsoft.com/office/drawing/2014/main" xmlns="" id="{207FCC15-7E0F-461D-A64B-06FEF89AE70B}"/>
              </a:ext>
            </a:extLst>
          </p:cNvPr>
          <p:cNvSpPr>
            <a:spLocks noGrp="1"/>
          </p:cNvSpPr>
          <p:nvPr>
            <p:ph type="ftr" sz="quarter" idx="11"/>
          </p:nvPr>
        </p:nvSpPr>
        <p:spPr/>
        <p:txBody>
          <a:bodyPr/>
          <a:lstStyle/>
          <a:p>
            <a:pPr>
              <a:defRPr/>
            </a:pPr>
            <a:endParaRPr lang="es-CL"/>
          </a:p>
        </p:txBody>
      </p:sp>
      <p:sp>
        <p:nvSpPr>
          <p:cNvPr id="9" name="Marcador de número de diapositiva 8">
            <a:extLst>
              <a:ext uri="{FF2B5EF4-FFF2-40B4-BE49-F238E27FC236}">
                <a16:creationId xmlns:a16="http://schemas.microsoft.com/office/drawing/2014/main" xmlns="" id="{77A171F3-7B5A-4EB5-8B72-F76B0097466F}"/>
              </a:ext>
            </a:extLst>
          </p:cNvPr>
          <p:cNvSpPr>
            <a:spLocks noGrp="1"/>
          </p:cNvSpPr>
          <p:nvPr>
            <p:ph type="sldNum" sz="quarter" idx="12"/>
          </p:nvPr>
        </p:nvSpPr>
        <p:spPr/>
        <p:txBody>
          <a:bodyPr/>
          <a:lstStyle/>
          <a:p>
            <a:fld id="{40132DFE-5FD3-4DAC-A74E-B8F84DE85093}" type="slidenum">
              <a:rPr lang="es-CL" altLang="es-CL" smtClean="0"/>
              <a:pPr/>
              <a:t>‹Nº›</a:t>
            </a:fld>
            <a:endParaRPr lang="es-CL" altLang="es-CL"/>
          </a:p>
        </p:txBody>
      </p:sp>
    </p:spTree>
    <p:extLst>
      <p:ext uri="{BB962C8B-B14F-4D97-AF65-F5344CB8AC3E}">
        <p14:creationId xmlns:p14="http://schemas.microsoft.com/office/powerpoint/2010/main" val="2816155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73CD9F8-D480-49A4-B953-ED4EDA44D61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xmlns="" id="{7239E5FD-0B30-417B-ADF1-BE2756A9E68F}"/>
              </a:ext>
            </a:extLst>
          </p:cNvPr>
          <p:cNvSpPr>
            <a:spLocks noGrp="1"/>
          </p:cNvSpPr>
          <p:nvPr>
            <p:ph type="dt" sz="half" idx="10"/>
          </p:nvPr>
        </p:nvSpPr>
        <p:spPr/>
        <p:txBody>
          <a:bodyPr/>
          <a:lstStyle/>
          <a:p>
            <a:pPr>
              <a:defRPr/>
            </a:pPr>
            <a:fld id="{094EC47E-3C93-4229-A841-CC884BB1AF61}" type="datetimeFigureOut">
              <a:rPr lang="es-CL" smtClean="0"/>
              <a:pPr>
                <a:defRPr/>
              </a:pPr>
              <a:t>28-10-2020</a:t>
            </a:fld>
            <a:endParaRPr lang="es-CL"/>
          </a:p>
        </p:txBody>
      </p:sp>
      <p:sp>
        <p:nvSpPr>
          <p:cNvPr id="4" name="Marcador de pie de página 3">
            <a:extLst>
              <a:ext uri="{FF2B5EF4-FFF2-40B4-BE49-F238E27FC236}">
                <a16:creationId xmlns:a16="http://schemas.microsoft.com/office/drawing/2014/main" xmlns="" id="{4A5A31FA-5DD2-4B63-BF36-30DECAD80D62}"/>
              </a:ext>
            </a:extLst>
          </p:cNvPr>
          <p:cNvSpPr>
            <a:spLocks noGrp="1"/>
          </p:cNvSpPr>
          <p:nvPr>
            <p:ph type="ftr" sz="quarter" idx="11"/>
          </p:nvPr>
        </p:nvSpPr>
        <p:spPr/>
        <p:txBody>
          <a:bodyPr/>
          <a:lstStyle/>
          <a:p>
            <a:pPr>
              <a:defRPr/>
            </a:pPr>
            <a:endParaRPr lang="es-CL"/>
          </a:p>
        </p:txBody>
      </p:sp>
      <p:sp>
        <p:nvSpPr>
          <p:cNvPr id="5" name="Marcador de número de diapositiva 4">
            <a:extLst>
              <a:ext uri="{FF2B5EF4-FFF2-40B4-BE49-F238E27FC236}">
                <a16:creationId xmlns:a16="http://schemas.microsoft.com/office/drawing/2014/main" xmlns="" id="{4ED55FD9-67C0-47D5-BF5C-960958EEC3DA}"/>
              </a:ext>
            </a:extLst>
          </p:cNvPr>
          <p:cNvSpPr>
            <a:spLocks noGrp="1"/>
          </p:cNvSpPr>
          <p:nvPr>
            <p:ph type="sldNum" sz="quarter" idx="12"/>
          </p:nvPr>
        </p:nvSpPr>
        <p:spPr/>
        <p:txBody>
          <a:bodyPr/>
          <a:lstStyle/>
          <a:p>
            <a:fld id="{3BC10082-8DC7-4E9D-B8A9-385C7C98AF53}" type="slidenum">
              <a:rPr lang="es-CL" altLang="es-CL" smtClean="0"/>
              <a:pPr/>
              <a:t>‹Nº›</a:t>
            </a:fld>
            <a:endParaRPr lang="es-CL" altLang="es-CL"/>
          </a:p>
        </p:txBody>
      </p:sp>
    </p:spTree>
    <p:extLst>
      <p:ext uri="{BB962C8B-B14F-4D97-AF65-F5344CB8AC3E}">
        <p14:creationId xmlns:p14="http://schemas.microsoft.com/office/powerpoint/2010/main" val="23025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1FBB4B18-D890-4C59-B254-0F9630D2FA64}"/>
              </a:ext>
            </a:extLst>
          </p:cNvPr>
          <p:cNvSpPr>
            <a:spLocks noGrp="1"/>
          </p:cNvSpPr>
          <p:nvPr>
            <p:ph type="dt" sz="half" idx="10"/>
          </p:nvPr>
        </p:nvSpPr>
        <p:spPr/>
        <p:txBody>
          <a:bodyPr/>
          <a:lstStyle/>
          <a:p>
            <a:pPr>
              <a:defRPr/>
            </a:pPr>
            <a:fld id="{85C53D30-A5FB-4182-A250-CACC92A46F19}" type="datetimeFigureOut">
              <a:rPr lang="es-CL" smtClean="0"/>
              <a:pPr>
                <a:defRPr/>
              </a:pPr>
              <a:t>28-10-2020</a:t>
            </a:fld>
            <a:endParaRPr lang="es-CL"/>
          </a:p>
        </p:txBody>
      </p:sp>
      <p:sp>
        <p:nvSpPr>
          <p:cNvPr id="3" name="Marcador de pie de página 2">
            <a:extLst>
              <a:ext uri="{FF2B5EF4-FFF2-40B4-BE49-F238E27FC236}">
                <a16:creationId xmlns:a16="http://schemas.microsoft.com/office/drawing/2014/main" xmlns="" id="{F615AD2F-A0A1-4AC3-A81C-331BA0563016}"/>
              </a:ext>
            </a:extLst>
          </p:cNvPr>
          <p:cNvSpPr>
            <a:spLocks noGrp="1"/>
          </p:cNvSpPr>
          <p:nvPr>
            <p:ph type="ftr" sz="quarter" idx="11"/>
          </p:nvPr>
        </p:nvSpPr>
        <p:spPr/>
        <p:txBody>
          <a:bodyPr/>
          <a:lstStyle/>
          <a:p>
            <a:pPr>
              <a:defRPr/>
            </a:pPr>
            <a:endParaRPr lang="es-CL"/>
          </a:p>
        </p:txBody>
      </p:sp>
      <p:sp>
        <p:nvSpPr>
          <p:cNvPr id="4" name="Marcador de número de diapositiva 3">
            <a:extLst>
              <a:ext uri="{FF2B5EF4-FFF2-40B4-BE49-F238E27FC236}">
                <a16:creationId xmlns:a16="http://schemas.microsoft.com/office/drawing/2014/main" xmlns="" id="{AB20434A-ECF8-47FE-8FF6-65F9E79FA276}"/>
              </a:ext>
            </a:extLst>
          </p:cNvPr>
          <p:cNvSpPr>
            <a:spLocks noGrp="1"/>
          </p:cNvSpPr>
          <p:nvPr>
            <p:ph type="sldNum" sz="quarter" idx="12"/>
          </p:nvPr>
        </p:nvSpPr>
        <p:spPr/>
        <p:txBody>
          <a:bodyPr/>
          <a:lstStyle/>
          <a:p>
            <a:fld id="{BED3EEB9-2A7A-4472-ADAE-BA9DBA3961CC}" type="slidenum">
              <a:rPr lang="es-CL" altLang="es-CL" smtClean="0"/>
              <a:pPr/>
              <a:t>‹Nº›</a:t>
            </a:fld>
            <a:endParaRPr lang="es-CL" altLang="es-CL"/>
          </a:p>
        </p:txBody>
      </p:sp>
    </p:spTree>
    <p:extLst>
      <p:ext uri="{BB962C8B-B14F-4D97-AF65-F5344CB8AC3E}">
        <p14:creationId xmlns:p14="http://schemas.microsoft.com/office/powerpoint/2010/main" val="1052374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8D5C33F-4BC0-4A23-B141-60C623EED48C}"/>
              </a:ext>
            </a:extLst>
          </p:cNvPr>
          <p:cNvSpPr>
            <a:spLocks noGrp="1"/>
          </p:cNvSpPr>
          <p:nvPr>
            <p:ph type="title"/>
          </p:nvPr>
        </p:nvSpPr>
        <p:spPr>
          <a:xfrm>
            <a:off x="629841" y="381000"/>
            <a:ext cx="2949178" cy="1333500"/>
          </a:xfrm>
        </p:spPr>
        <p:txBody>
          <a:bodyPr anchor="b"/>
          <a:lstStyle>
            <a:lvl1pPr>
              <a:defRPr sz="24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DBA83C7A-C198-4B42-9B11-34F43EC09F63}"/>
              </a:ext>
            </a:extLst>
          </p:cNvPr>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xmlns="" id="{945068F8-1841-4CE2-87EA-67D1C4E7CA90}"/>
              </a:ext>
            </a:extLst>
          </p:cNvPr>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Marcador de fecha 4">
            <a:extLst>
              <a:ext uri="{FF2B5EF4-FFF2-40B4-BE49-F238E27FC236}">
                <a16:creationId xmlns:a16="http://schemas.microsoft.com/office/drawing/2014/main" xmlns="" id="{375B6B57-6196-4D50-B87F-E3DD2723C0C7}"/>
              </a:ext>
            </a:extLst>
          </p:cNvPr>
          <p:cNvSpPr>
            <a:spLocks noGrp="1"/>
          </p:cNvSpPr>
          <p:nvPr>
            <p:ph type="dt" sz="half" idx="10"/>
          </p:nvPr>
        </p:nvSpPr>
        <p:spPr/>
        <p:txBody>
          <a:bodyPr/>
          <a:lstStyle/>
          <a:p>
            <a:pPr>
              <a:defRPr/>
            </a:pPr>
            <a:fld id="{F57D5862-1BB2-4826-9ADB-E9EB32361A92}" type="datetimeFigureOut">
              <a:rPr lang="es-CL" smtClean="0"/>
              <a:pPr>
                <a:defRPr/>
              </a:pPr>
              <a:t>28-10-2020</a:t>
            </a:fld>
            <a:endParaRPr lang="es-CL"/>
          </a:p>
        </p:txBody>
      </p:sp>
      <p:sp>
        <p:nvSpPr>
          <p:cNvPr id="6" name="Marcador de pie de página 5">
            <a:extLst>
              <a:ext uri="{FF2B5EF4-FFF2-40B4-BE49-F238E27FC236}">
                <a16:creationId xmlns:a16="http://schemas.microsoft.com/office/drawing/2014/main" xmlns="" id="{F48AF01A-1356-41E4-B823-02987E7F41FB}"/>
              </a:ext>
            </a:extLst>
          </p:cNvPr>
          <p:cNvSpPr>
            <a:spLocks noGrp="1"/>
          </p:cNvSpPr>
          <p:nvPr>
            <p:ph type="ftr" sz="quarter" idx="11"/>
          </p:nvPr>
        </p:nvSpPr>
        <p:spPr/>
        <p:txBody>
          <a:bodyPr/>
          <a:lstStyle/>
          <a:p>
            <a:pPr>
              <a:defRPr/>
            </a:pPr>
            <a:endParaRPr lang="es-CL"/>
          </a:p>
        </p:txBody>
      </p:sp>
      <p:sp>
        <p:nvSpPr>
          <p:cNvPr id="7" name="Marcador de número de diapositiva 6">
            <a:extLst>
              <a:ext uri="{FF2B5EF4-FFF2-40B4-BE49-F238E27FC236}">
                <a16:creationId xmlns:a16="http://schemas.microsoft.com/office/drawing/2014/main" xmlns="" id="{DE0AC775-C412-4E47-8139-55A437ECCF64}"/>
              </a:ext>
            </a:extLst>
          </p:cNvPr>
          <p:cNvSpPr>
            <a:spLocks noGrp="1"/>
          </p:cNvSpPr>
          <p:nvPr>
            <p:ph type="sldNum" sz="quarter" idx="12"/>
          </p:nvPr>
        </p:nvSpPr>
        <p:spPr/>
        <p:txBody>
          <a:bodyPr/>
          <a:lstStyle/>
          <a:p>
            <a:fld id="{CF2A8F04-DD6A-4F4B-BE00-19B8ECBF1625}" type="slidenum">
              <a:rPr lang="es-CL" altLang="es-CL" smtClean="0"/>
              <a:pPr/>
              <a:t>‹Nº›</a:t>
            </a:fld>
            <a:endParaRPr lang="es-CL" altLang="es-CL"/>
          </a:p>
        </p:txBody>
      </p:sp>
    </p:spTree>
    <p:extLst>
      <p:ext uri="{BB962C8B-B14F-4D97-AF65-F5344CB8AC3E}">
        <p14:creationId xmlns:p14="http://schemas.microsoft.com/office/powerpoint/2010/main" val="211448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233EB02-1154-431E-92BF-F9D015BD06FA}"/>
              </a:ext>
            </a:extLst>
          </p:cNvPr>
          <p:cNvSpPr>
            <a:spLocks noGrp="1"/>
          </p:cNvSpPr>
          <p:nvPr>
            <p:ph type="title"/>
          </p:nvPr>
        </p:nvSpPr>
        <p:spPr>
          <a:xfrm>
            <a:off x="629841" y="381000"/>
            <a:ext cx="2949178" cy="1333500"/>
          </a:xfrm>
        </p:spPr>
        <p:txBody>
          <a:bodyPr anchor="b"/>
          <a:lstStyle>
            <a:lvl1pPr>
              <a:defRPr sz="24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xmlns="" id="{CF47A14A-A0D8-40BF-9C8D-84ADEF5F9068}"/>
              </a:ext>
            </a:extLst>
          </p:cNvPr>
          <p:cNvSpPr>
            <a:spLocks noGrp="1"/>
          </p:cNvSpPr>
          <p:nvPr>
            <p:ph type="pic" idx="1"/>
          </p:nvPr>
        </p:nvSpPr>
        <p:spPr>
          <a:xfrm>
            <a:off x="3887391" y="822855"/>
            <a:ext cx="4629150" cy="406135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CL"/>
          </a:p>
        </p:txBody>
      </p:sp>
      <p:sp>
        <p:nvSpPr>
          <p:cNvPr id="4" name="Marcador de texto 3">
            <a:extLst>
              <a:ext uri="{FF2B5EF4-FFF2-40B4-BE49-F238E27FC236}">
                <a16:creationId xmlns:a16="http://schemas.microsoft.com/office/drawing/2014/main" xmlns="" id="{C6316CFE-7342-474A-A5E4-23059D8DCB3C}"/>
              </a:ext>
            </a:extLst>
          </p:cNvPr>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Marcador de fecha 4">
            <a:extLst>
              <a:ext uri="{FF2B5EF4-FFF2-40B4-BE49-F238E27FC236}">
                <a16:creationId xmlns:a16="http://schemas.microsoft.com/office/drawing/2014/main" xmlns="" id="{59B841D8-BC7E-42C0-B842-F20EDA5504DA}"/>
              </a:ext>
            </a:extLst>
          </p:cNvPr>
          <p:cNvSpPr>
            <a:spLocks noGrp="1"/>
          </p:cNvSpPr>
          <p:nvPr>
            <p:ph type="dt" sz="half" idx="10"/>
          </p:nvPr>
        </p:nvSpPr>
        <p:spPr/>
        <p:txBody>
          <a:bodyPr/>
          <a:lstStyle/>
          <a:p>
            <a:pPr>
              <a:defRPr/>
            </a:pPr>
            <a:fld id="{20F455D0-067E-4D68-A134-A0B12F1C21D8}" type="datetimeFigureOut">
              <a:rPr lang="es-CL" smtClean="0"/>
              <a:pPr>
                <a:defRPr/>
              </a:pPr>
              <a:t>28-10-2020</a:t>
            </a:fld>
            <a:endParaRPr lang="es-CL"/>
          </a:p>
        </p:txBody>
      </p:sp>
      <p:sp>
        <p:nvSpPr>
          <p:cNvPr id="6" name="Marcador de pie de página 5">
            <a:extLst>
              <a:ext uri="{FF2B5EF4-FFF2-40B4-BE49-F238E27FC236}">
                <a16:creationId xmlns:a16="http://schemas.microsoft.com/office/drawing/2014/main" xmlns="" id="{CA19CB5C-2ABF-48A3-94B3-52A4F260FA10}"/>
              </a:ext>
            </a:extLst>
          </p:cNvPr>
          <p:cNvSpPr>
            <a:spLocks noGrp="1"/>
          </p:cNvSpPr>
          <p:nvPr>
            <p:ph type="ftr" sz="quarter" idx="11"/>
          </p:nvPr>
        </p:nvSpPr>
        <p:spPr/>
        <p:txBody>
          <a:bodyPr/>
          <a:lstStyle/>
          <a:p>
            <a:pPr>
              <a:defRPr/>
            </a:pPr>
            <a:endParaRPr lang="es-CL"/>
          </a:p>
        </p:txBody>
      </p:sp>
      <p:sp>
        <p:nvSpPr>
          <p:cNvPr id="7" name="Marcador de número de diapositiva 6">
            <a:extLst>
              <a:ext uri="{FF2B5EF4-FFF2-40B4-BE49-F238E27FC236}">
                <a16:creationId xmlns:a16="http://schemas.microsoft.com/office/drawing/2014/main" xmlns="" id="{EF89BBFF-F568-4F2D-B255-8B2C3596787E}"/>
              </a:ext>
            </a:extLst>
          </p:cNvPr>
          <p:cNvSpPr>
            <a:spLocks noGrp="1"/>
          </p:cNvSpPr>
          <p:nvPr>
            <p:ph type="sldNum" sz="quarter" idx="12"/>
          </p:nvPr>
        </p:nvSpPr>
        <p:spPr/>
        <p:txBody>
          <a:bodyPr/>
          <a:lstStyle/>
          <a:p>
            <a:fld id="{B1981EFC-6C1A-4934-8CF0-B621CC2CDFD5}" type="slidenum">
              <a:rPr lang="es-CL" altLang="es-CL" smtClean="0"/>
              <a:pPr/>
              <a:t>‹Nº›</a:t>
            </a:fld>
            <a:endParaRPr lang="es-CL" altLang="es-CL"/>
          </a:p>
        </p:txBody>
      </p:sp>
    </p:spTree>
    <p:extLst>
      <p:ext uri="{BB962C8B-B14F-4D97-AF65-F5344CB8AC3E}">
        <p14:creationId xmlns:p14="http://schemas.microsoft.com/office/powerpoint/2010/main" val="978918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EACFC407-C989-4E24-9DDC-1D1A6B432E94}"/>
              </a:ext>
            </a:extLst>
          </p:cNvPr>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0C357BD4-8528-4FDD-A64B-DBC2E48AF5B9}"/>
              </a:ext>
            </a:extLst>
          </p:cNvPr>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B02667AD-6DAD-4A13-AACF-47569B0D8399}"/>
              </a:ext>
            </a:extLst>
          </p:cNvPr>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7202F969-E1F0-42F7-B897-1B5EF65B6DB2}" type="datetimeFigureOut">
              <a:rPr lang="es-CL" smtClean="0"/>
              <a:pPr>
                <a:defRPr/>
              </a:pPr>
              <a:t>28-10-2020</a:t>
            </a:fld>
            <a:endParaRPr lang="es-CL"/>
          </a:p>
        </p:txBody>
      </p:sp>
      <p:sp>
        <p:nvSpPr>
          <p:cNvPr id="5" name="Marcador de pie de página 4">
            <a:extLst>
              <a:ext uri="{FF2B5EF4-FFF2-40B4-BE49-F238E27FC236}">
                <a16:creationId xmlns:a16="http://schemas.microsoft.com/office/drawing/2014/main" xmlns="" id="{86E7196E-D52E-4C8E-99E7-9B20645F8556}"/>
              </a:ext>
            </a:extLst>
          </p:cNvPr>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s-CL"/>
          </a:p>
        </p:txBody>
      </p:sp>
      <p:sp>
        <p:nvSpPr>
          <p:cNvPr id="6" name="Marcador de número de diapositiva 5">
            <a:extLst>
              <a:ext uri="{FF2B5EF4-FFF2-40B4-BE49-F238E27FC236}">
                <a16:creationId xmlns:a16="http://schemas.microsoft.com/office/drawing/2014/main" xmlns="" id="{2A66333A-509D-414D-A714-70C277734581}"/>
              </a:ext>
            </a:extLst>
          </p:cNvPr>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E4F45565-B91C-4B8D-AAD5-63D93496A870}" type="slidenum">
              <a:rPr lang="es-CL" altLang="es-CL" smtClean="0"/>
              <a:pPr/>
              <a:t>‹Nº›</a:t>
            </a:fld>
            <a:endParaRPr lang="es-CL" altLang="es-CL"/>
          </a:p>
        </p:txBody>
      </p:sp>
    </p:spTree>
    <p:extLst>
      <p:ext uri="{BB962C8B-B14F-4D97-AF65-F5344CB8AC3E}">
        <p14:creationId xmlns:p14="http://schemas.microsoft.com/office/powerpoint/2010/main" val="1127349420"/>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0.jfif"/></Relationships>
</file>

<file path=ppt/slides/_rels/slide14.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5AA9031E-7876-40D9-8780-6B9950EB25B6}"/>
              </a:ext>
            </a:extLst>
          </p:cNvPr>
          <p:cNvSpPr>
            <a:spLocks noGrp="1"/>
          </p:cNvSpPr>
          <p:nvPr>
            <p:ph type="ctrTitle"/>
          </p:nvPr>
        </p:nvSpPr>
        <p:spPr>
          <a:xfrm>
            <a:off x="539750" y="133350"/>
            <a:ext cx="8228013" cy="1871663"/>
          </a:xfrm>
          <a:solidFill>
            <a:schemeClr val="accent1">
              <a:lumMod val="20000"/>
              <a:lumOff val="80000"/>
            </a:schemeClr>
          </a:solidFill>
          <a:ln>
            <a:solidFill>
              <a:schemeClr val="accent4"/>
            </a:solidFill>
          </a:ln>
        </p:spPr>
        <p:style>
          <a:lnRef idx="3">
            <a:schemeClr val="lt1"/>
          </a:lnRef>
          <a:fillRef idx="1">
            <a:schemeClr val="accent1"/>
          </a:fillRef>
          <a:effectRef idx="1">
            <a:schemeClr val="accent1"/>
          </a:effectRef>
          <a:fontRef idx="minor">
            <a:schemeClr val="lt1"/>
          </a:fontRef>
        </p:style>
        <p:txBody>
          <a:bodyPr rtlCol="0">
            <a:normAutofit fontScale="90000"/>
          </a:bodyPr>
          <a:lstStyle/>
          <a:p>
            <a:pPr algn="ctr" eaLnBrk="1" fontAlgn="auto" hangingPunct="1">
              <a:spcAft>
                <a:spcPts val="0"/>
              </a:spcAft>
              <a:defRPr/>
            </a:pP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r>
            <a:br>
              <a:rPr lang="es-ES" sz="3200" b="1" dirty="0">
                <a:solidFill>
                  <a:schemeClr val="tx1"/>
                </a:solidFill>
                <a:latin typeface="Arial Rounded MT Bold" panose="020F0704030504030204" pitchFamily="34" charset="0"/>
              </a:rPr>
            </a:br>
            <a:r>
              <a:rPr lang="es-ES" sz="3200" b="1" dirty="0">
                <a:solidFill>
                  <a:schemeClr val="tx1"/>
                </a:solidFill>
                <a:latin typeface="Arial Rounded MT Bold" panose="020F0704030504030204" pitchFamily="34" charset="0"/>
              </a:rPr>
              <a:t>      </a:t>
            </a:r>
            <a:r>
              <a:rPr lang="es-ES" sz="3600" b="1" dirty="0">
                <a:solidFill>
                  <a:schemeClr val="accent6"/>
                </a:solidFill>
                <a:latin typeface="Arial Rounded MT Bold" panose="020F0704030504030204" pitchFamily="34" charset="0"/>
              </a:rPr>
              <a:t>HABLEMOS DE SEXUALIDAD </a:t>
            </a:r>
            <a:r>
              <a:rPr lang="es-ES" sz="3200" b="1" dirty="0">
                <a:solidFill>
                  <a:schemeClr val="accent6"/>
                </a:solidFill>
                <a:latin typeface="Arial Rounded MT Bold" panose="020F0704030504030204" pitchFamily="34" charset="0"/>
              </a:rPr>
              <a:t/>
            </a:r>
            <a:br>
              <a:rPr lang="es-ES" sz="3200" b="1" dirty="0">
                <a:solidFill>
                  <a:schemeClr val="accent6"/>
                </a:solidFill>
                <a:latin typeface="Arial Rounded MT Bold" panose="020F0704030504030204" pitchFamily="34" charset="0"/>
              </a:rPr>
            </a:br>
            <a:r>
              <a:rPr lang="es-CL" sz="2800" b="1" dirty="0">
                <a:solidFill>
                  <a:schemeClr val="accent6"/>
                </a:solidFill>
              </a:rPr>
              <a:t/>
            </a:r>
            <a:br>
              <a:rPr lang="es-CL" sz="2800" b="1" dirty="0">
                <a:solidFill>
                  <a:schemeClr val="accent6"/>
                </a:solidFill>
              </a:rPr>
            </a:br>
            <a:r>
              <a:rPr lang="es-CL" sz="2800" b="1" dirty="0">
                <a:solidFill>
                  <a:schemeClr val="accent6"/>
                </a:solidFill>
              </a:rPr>
              <a:t>       </a:t>
            </a:r>
            <a:endParaRPr lang="es-CL" sz="1800" b="1" i="1" dirty="0">
              <a:solidFill>
                <a:schemeClr val="tx1"/>
              </a:solidFill>
              <a:latin typeface="Comic Sans MS" panose="030F0702030302020204" pitchFamily="66" charset="0"/>
            </a:endParaRPr>
          </a:p>
        </p:txBody>
      </p:sp>
      <p:sp>
        <p:nvSpPr>
          <p:cNvPr id="18435" name="2 Subtítulo">
            <a:extLst>
              <a:ext uri="{FF2B5EF4-FFF2-40B4-BE49-F238E27FC236}">
                <a16:creationId xmlns:a16="http://schemas.microsoft.com/office/drawing/2014/main" xmlns="" id="{93990D92-2D4D-420C-A25B-612259DC6F36}"/>
              </a:ext>
            </a:extLst>
          </p:cNvPr>
          <p:cNvSpPr>
            <a:spLocks noGrp="1"/>
          </p:cNvSpPr>
          <p:nvPr>
            <p:ph type="subTitle" idx="1"/>
          </p:nvPr>
        </p:nvSpPr>
        <p:spPr>
          <a:xfrm>
            <a:off x="2195736" y="2039079"/>
            <a:ext cx="5072063" cy="1039812"/>
          </a:xfrm>
        </p:spPr>
        <p:txBody>
          <a:bodyPr>
            <a:normAutofit fontScale="25000" lnSpcReduction="20000"/>
          </a:bodyPr>
          <a:lstStyle/>
          <a:p>
            <a:pPr eaLnBrk="1" hangingPunct="1"/>
            <a:r>
              <a:rPr lang="es-CL" altLang="es-CL" sz="8000" b="1" dirty="0"/>
              <a:t>     </a:t>
            </a:r>
          </a:p>
          <a:p>
            <a:pPr eaLnBrk="1" hangingPunct="1"/>
            <a:r>
              <a:rPr lang="es-CL" altLang="es-CL" sz="8000" b="1" dirty="0">
                <a:solidFill>
                  <a:schemeClr val="tx2"/>
                </a:solidFill>
                <a:latin typeface="Arial Rounded MT Bold" panose="020F0704030504030204" pitchFamily="34" charset="0"/>
              </a:rPr>
              <a:t>Dirigido a estudiantes de primer ciclo </a:t>
            </a:r>
          </a:p>
          <a:p>
            <a:pPr eaLnBrk="1" hangingPunct="1"/>
            <a:endParaRPr lang="es-CL" altLang="es-CL" sz="8000" b="1" dirty="0">
              <a:solidFill>
                <a:schemeClr val="tx1"/>
              </a:solidFill>
            </a:endParaRPr>
          </a:p>
          <a:p>
            <a:pPr eaLnBrk="1" hangingPunct="1"/>
            <a:endParaRPr lang="es-CL" altLang="es-CL" sz="8000" b="1" dirty="0">
              <a:solidFill>
                <a:schemeClr val="tx1"/>
              </a:solidFill>
            </a:endParaRPr>
          </a:p>
          <a:p>
            <a:pPr eaLnBrk="1" hangingPunct="1"/>
            <a:r>
              <a:rPr lang="es-CL" altLang="es-CL" sz="100" dirty="0">
                <a:solidFill>
                  <a:schemeClr val="tx1"/>
                </a:solidFill>
              </a:rPr>
              <a:t> </a:t>
            </a:r>
          </a:p>
          <a:p>
            <a:pPr eaLnBrk="1" hangingPunct="1"/>
            <a:endParaRPr lang="es-CL" altLang="es-CL" sz="400" dirty="0">
              <a:solidFill>
                <a:schemeClr val="tx1"/>
              </a:solidFill>
            </a:endParaRPr>
          </a:p>
        </p:txBody>
      </p:sp>
      <p:pic>
        <p:nvPicPr>
          <p:cNvPr id="18436" name="Imagen 2">
            <a:extLst>
              <a:ext uri="{FF2B5EF4-FFF2-40B4-BE49-F238E27FC236}">
                <a16:creationId xmlns:a16="http://schemas.microsoft.com/office/drawing/2014/main" xmlns="" id="{4DE509B7-5DE1-475A-B875-09BFC2FB38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61927"/>
            <a:ext cx="1881187"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AutoShape 7" descr="Linda pareja de niños salvando la caricatura del mundo | Vector ...">
            <a:extLst>
              <a:ext uri="{FF2B5EF4-FFF2-40B4-BE49-F238E27FC236}">
                <a16:creationId xmlns:a16="http://schemas.microsoft.com/office/drawing/2014/main" xmlns="" id="{12806E09-4D39-43E5-9F9A-5F1E33A5C18F}"/>
              </a:ext>
            </a:extLst>
          </p:cNvPr>
          <p:cNvSpPr>
            <a:spLocks noChangeAspect="1" noChangeArrowheads="1"/>
          </p:cNvSpPr>
          <p:nvPr/>
        </p:nvSpPr>
        <p:spPr bwMode="auto">
          <a:xfrm>
            <a:off x="155575" y="-120650"/>
            <a:ext cx="304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s-CL" altLang="es-CL"/>
          </a:p>
        </p:txBody>
      </p:sp>
      <p:sp>
        <p:nvSpPr>
          <p:cNvPr id="3" name="CuadroTexto 2">
            <a:extLst>
              <a:ext uri="{FF2B5EF4-FFF2-40B4-BE49-F238E27FC236}">
                <a16:creationId xmlns:a16="http://schemas.microsoft.com/office/drawing/2014/main" xmlns="" id="{47C32F56-F255-4D86-9939-AA4A4AA6865C}"/>
              </a:ext>
            </a:extLst>
          </p:cNvPr>
          <p:cNvSpPr txBox="1"/>
          <p:nvPr/>
        </p:nvSpPr>
        <p:spPr>
          <a:xfrm>
            <a:off x="832073" y="4729708"/>
            <a:ext cx="3451895" cy="646331"/>
          </a:xfrm>
          <a:prstGeom prst="rect">
            <a:avLst/>
          </a:prstGeom>
          <a:noFill/>
        </p:spPr>
        <p:txBody>
          <a:bodyPr wrap="square" rtlCol="0">
            <a:spAutoFit/>
          </a:bodyPr>
          <a:lstStyle/>
          <a:p>
            <a:r>
              <a:rPr lang="es-CL" b="1" dirty="0">
                <a:solidFill>
                  <a:schemeClr val="tx2"/>
                </a:solidFill>
              </a:rPr>
              <a:t>Equipo de Convivencia Escolar </a:t>
            </a:r>
          </a:p>
          <a:p>
            <a:pPr algn="ctr"/>
            <a:r>
              <a:rPr lang="es-CL" b="1" dirty="0">
                <a:solidFill>
                  <a:schemeClr val="tx2"/>
                </a:solidFill>
              </a:rPr>
              <a:t>2020 </a:t>
            </a:r>
          </a:p>
        </p:txBody>
      </p:sp>
      <p:pic>
        <p:nvPicPr>
          <p:cNvPr id="5" name="Imagen 4">
            <a:extLst>
              <a:ext uri="{FF2B5EF4-FFF2-40B4-BE49-F238E27FC236}">
                <a16:creationId xmlns:a16="http://schemas.microsoft.com/office/drawing/2014/main" xmlns="" id="{74FEAE1A-6EA6-4B53-85C6-328FF7A5AB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7172" y="2938313"/>
            <a:ext cx="3426260" cy="1871663"/>
          </a:xfrm>
          <a:prstGeom prst="rect">
            <a:avLst/>
          </a:prstGeom>
        </p:spPr>
      </p:pic>
      <p:pic>
        <p:nvPicPr>
          <p:cNvPr id="7" name="Imagen 6">
            <a:extLst>
              <a:ext uri="{FF2B5EF4-FFF2-40B4-BE49-F238E27FC236}">
                <a16:creationId xmlns:a16="http://schemas.microsoft.com/office/drawing/2014/main" xmlns="" id="{C816F8DE-EF37-4F58-9195-2EE67725CF7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3568" y="2902831"/>
            <a:ext cx="3312368" cy="16143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JUEGOS SEXUALES</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55575"/>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a:extLst>
              <a:ext uri="{FF2B5EF4-FFF2-40B4-BE49-F238E27FC236}">
                <a16:creationId xmlns:a16="http://schemas.microsoft.com/office/drawing/2014/main" xmlns="" id="{4ABF33A2-273D-477A-B541-D140E91FA0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2013" y="2425452"/>
            <a:ext cx="2234602" cy="1741934"/>
          </a:xfrm>
          <a:prstGeom prst="rect">
            <a:avLst/>
          </a:prstGeom>
        </p:spPr>
      </p:pic>
      <p:sp>
        <p:nvSpPr>
          <p:cNvPr id="8" name="Rectángulo 7">
            <a:extLst>
              <a:ext uri="{FF2B5EF4-FFF2-40B4-BE49-F238E27FC236}">
                <a16:creationId xmlns:a16="http://schemas.microsoft.com/office/drawing/2014/main" xmlns="" id="{9DFEFFA3-295C-460D-B45C-FCBC51056D24}"/>
              </a:ext>
            </a:extLst>
          </p:cNvPr>
          <p:cNvSpPr/>
          <p:nvPr/>
        </p:nvSpPr>
        <p:spPr>
          <a:xfrm>
            <a:off x="683568" y="1658938"/>
            <a:ext cx="5400600" cy="3539430"/>
          </a:xfrm>
          <a:prstGeom prst="rect">
            <a:avLst/>
          </a:prstGeom>
        </p:spPr>
        <p:txBody>
          <a:bodyPr wrap="square">
            <a:spAutoFit/>
          </a:bodyPr>
          <a:lstStyle/>
          <a:p>
            <a:pPr marL="285750" indent="-285750" algn="just">
              <a:buFont typeface="Arial" panose="020B0604020202020204" pitchFamily="34" charset="0"/>
              <a:buChar char="•"/>
              <a:defRPr/>
            </a:pPr>
            <a:r>
              <a:rPr lang="es-ES" sz="1600" dirty="0"/>
              <a:t>Es común que los niños y niñas en algún momento se toquen o froten sus genitales. A veces puede suceder que tengan curiosidad por ver y tocar a otros niños y niñas de su edad. </a:t>
            </a:r>
          </a:p>
          <a:p>
            <a:pPr marL="285750" indent="-285750" algn="just">
              <a:buFont typeface="Arial" panose="020B0604020202020204" pitchFamily="34" charset="0"/>
              <a:buChar char="•"/>
              <a:defRPr/>
            </a:pPr>
            <a:r>
              <a:rPr lang="es-ES" sz="1600" dirty="0"/>
              <a:t>Este interés dura poco tiempo y no les hará mal hacer ninguna de esas cosas. Los niños y niñas son curiosos y se interesan en la sexualidad como en cualquier otra cosa.</a:t>
            </a:r>
          </a:p>
          <a:p>
            <a:pPr marL="285750" indent="-285750" algn="just">
              <a:buFont typeface="Arial" panose="020B0604020202020204" pitchFamily="34" charset="0"/>
              <a:buChar char="•"/>
              <a:defRPr/>
            </a:pPr>
            <a:r>
              <a:rPr lang="es-ES" sz="1600" dirty="0"/>
              <a:t>Sin embargo esto es algo que no se debe hacer en público</a:t>
            </a:r>
          </a:p>
          <a:p>
            <a:pPr marL="285750" indent="-285750" algn="just">
              <a:buFont typeface="Arial" panose="020B0604020202020204" pitchFamily="34" charset="0"/>
              <a:buChar char="•"/>
              <a:defRPr/>
            </a:pPr>
            <a:r>
              <a:rPr lang="es-ES" sz="1600" dirty="0"/>
              <a:t>Los juegos con curiosidad sexual son esperables entre niños y niñas de una misma edad. Sin embargo, no es normal imponer u obligar a juegos sexuales a otros niños y niñas que no están interesados por ese tipo de juegos o si se interesa por juegos sexuales con niños y niñas mucho mayores o menores que él o ella.</a:t>
            </a:r>
          </a:p>
        </p:txBody>
      </p:sp>
    </p:spTree>
    <p:extLst>
      <p:ext uri="{BB962C8B-B14F-4D97-AF65-F5344CB8AC3E}">
        <p14:creationId xmlns:p14="http://schemas.microsoft.com/office/powerpoint/2010/main" val="135377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SITUACIONES DE RIESGO</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55575"/>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n 1">
            <a:extLst>
              <a:ext uri="{FF2B5EF4-FFF2-40B4-BE49-F238E27FC236}">
                <a16:creationId xmlns:a16="http://schemas.microsoft.com/office/drawing/2014/main" xmlns="" id="{B58C0D34-94E4-4665-B036-CD148C3C54F7}"/>
              </a:ext>
            </a:extLst>
          </p:cNvPr>
          <p:cNvPicPr>
            <a:picLocks noChangeAspect="1"/>
          </p:cNvPicPr>
          <p:nvPr/>
        </p:nvPicPr>
        <p:blipFill>
          <a:blip r:embed="rId3"/>
          <a:stretch>
            <a:fillRect/>
          </a:stretch>
        </p:blipFill>
        <p:spPr>
          <a:xfrm>
            <a:off x="6530604" y="3547914"/>
            <a:ext cx="2407478" cy="1741651"/>
          </a:xfrm>
          <a:prstGeom prst="rect">
            <a:avLst/>
          </a:prstGeom>
        </p:spPr>
      </p:pic>
      <p:pic>
        <p:nvPicPr>
          <p:cNvPr id="6" name="Imagen 5">
            <a:extLst>
              <a:ext uri="{FF2B5EF4-FFF2-40B4-BE49-F238E27FC236}">
                <a16:creationId xmlns:a16="http://schemas.microsoft.com/office/drawing/2014/main" xmlns="" id="{112E8125-DE03-4443-A44B-2A5301C81F17}"/>
              </a:ext>
            </a:extLst>
          </p:cNvPr>
          <p:cNvPicPr>
            <a:picLocks noChangeAspect="1"/>
          </p:cNvPicPr>
          <p:nvPr/>
        </p:nvPicPr>
        <p:blipFill rotWithShape="1">
          <a:blip r:embed="rId4">
            <a:extLst>
              <a:ext uri="{28A0092B-C50C-407E-A947-70E740481C1C}">
                <a14:useLocalDpi xmlns:a14="http://schemas.microsoft.com/office/drawing/2010/main" val="0"/>
              </a:ext>
            </a:extLst>
          </a:blip>
          <a:srcRect l="11777" r="10080" b="11759"/>
          <a:stretch/>
        </p:blipFill>
        <p:spPr>
          <a:xfrm>
            <a:off x="6530604" y="1658938"/>
            <a:ext cx="2061827" cy="1503362"/>
          </a:xfrm>
          <a:prstGeom prst="rect">
            <a:avLst/>
          </a:prstGeom>
        </p:spPr>
      </p:pic>
      <p:sp>
        <p:nvSpPr>
          <p:cNvPr id="9" name="Rectángulo 8">
            <a:extLst>
              <a:ext uri="{FF2B5EF4-FFF2-40B4-BE49-F238E27FC236}">
                <a16:creationId xmlns:a16="http://schemas.microsoft.com/office/drawing/2014/main" xmlns="" id="{851E92BE-7545-4535-880B-5A0685F76C24}"/>
              </a:ext>
            </a:extLst>
          </p:cNvPr>
          <p:cNvSpPr/>
          <p:nvPr/>
        </p:nvSpPr>
        <p:spPr>
          <a:xfrm>
            <a:off x="899592" y="1689954"/>
            <a:ext cx="5472608" cy="3477875"/>
          </a:xfrm>
          <a:prstGeom prst="rect">
            <a:avLst/>
          </a:prstGeom>
        </p:spPr>
        <p:txBody>
          <a:bodyPr wrap="square">
            <a:spAutoFit/>
          </a:bodyPr>
          <a:lstStyle/>
          <a:p>
            <a:pPr algn="just">
              <a:defRPr/>
            </a:pPr>
            <a:r>
              <a:rPr lang="es-ES" sz="2000" b="1" u="sng" dirty="0">
                <a:solidFill>
                  <a:schemeClr val="accent1"/>
                </a:solidFill>
              </a:rPr>
              <a:t>Falta de información sobre sexualidad saludable: </a:t>
            </a:r>
            <a:r>
              <a:rPr lang="es-ES" sz="2000" dirty="0"/>
              <a:t>Los niños que carecen de la información necesaria sobre la sexualidad saludable corren un mayor riesgo de abuso porque ellos no pueden discernir entre comportamientos saludables y no saludables. </a:t>
            </a:r>
          </a:p>
          <a:p>
            <a:r>
              <a:rPr lang="es-ES" sz="2000" b="1" u="sng" dirty="0">
                <a:solidFill>
                  <a:schemeClr val="accent1"/>
                </a:solidFill>
              </a:rPr>
              <a:t>Acceso a la Tecnología Sin Supervisión: </a:t>
            </a:r>
            <a:r>
              <a:rPr lang="es-ES" sz="2000" dirty="0"/>
              <a:t>Los niños con acceso a la tecnología sin supervisión tienen un mayor riesgo de ser abusados. Por eso es vital usar la tecnología de manera abierta con tu familia. </a:t>
            </a:r>
          </a:p>
        </p:txBody>
      </p:sp>
    </p:spTree>
    <p:extLst>
      <p:ext uri="{BB962C8B-B14F-4D97-AF65-F5344CB8AC3E}">
        <p14:creationId xmlns:p14="http://schemas.microsoft.com/office/powerpoint/2010/main" val="129446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SITUACIONES DE RIESGO</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55366"/>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n 5">
            <a:extLst>
              <a:ext uri="{FF2B5EF4-FFF2-40B4-BE49-F238E27FC236}">
                <a16:creationId xmlns:a16="http://schemas.microsoft.com/office/drawing/2014/main" xmlns="" id="{51264861-72DB-4B7A-BBED-6F65B7EC7E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4208" y="2641476"/>
            <a:ext cx="2520280" cy="1728192"/>
          </a:xfrm>
          <a:prstGeom prst="rect">
            <a:avLst/>
          </a:prstGeom>
        </p:spPr>
      </p:pic>
      <p:sp>
        <p:nvSpPr>
          <p:cNvPr id="11" name="Rectángulo 10">
            <a:extLst>
              <a:ext uri="{FF2B5EF4-FFF2-40B4-BE49-F238E27FC236}">
                <a16:creationId xmlns:a16="http://schemas.microsoft.com/office/drawing/2014/main" xmlns="" id="{307F83C3-E33A-42C0-905A-4ABD00B9B151}"/>
              </a:ext>
            </a:extLst>
          </p:cNvPr>
          <p:cNvSpPr/>
          <p:nvPr/>
        </p:nvSpPr>
        <p:spPr>
          <a:xfrm>
            <a:off x="827584" y="1606896"/>
            <a:ext cx="5392142" cy="3970318"/>
          </a:xfrm>
          <a:prstGeom prst="rect">
            <a:avLst/>
          </a:prstGeom>
        </p:spPr>
        <p:txBody>
          <a:bodyPr wrap="square">
            <a:spAutoFit/>
          </a:bodyPr>
          <a:lstStyle/>
          <a:p>
            <a:pPr algn="just"/>
            <a:r>
              <a:rPr lang="es-ES" b="1" dirty="0">
                <a:solidFill>
                  <a:schemeClr val="accent1"/>
                </a:solidFill>
              </a:rPr>
              <a:t>Estar inseguro o solitario: </a:t>
            </a:r>
            <a:r>
              <a:rPr lang="es-ES" dirty="0"/>
              <a:t>Los niños que son inseguros o luchan con la autoestima son más vulnerables a ser abusados. Expresa siempre tus dudas o inquietudes con los adultos y pide ayuda cuando la necesites. </a:t>
            </a:r>
          </a:p>
          <a:p>
            <a:pPr algn="just"/>
            <a:endParaRPr lang="es-ES" dirty="0"/>
          </a:p>
          <a:p>
            <a:pPr algn="just"/>
            <a:r>
              <a:rPr lang="es-ES" b="1" dirty="0">
                <a:solidFill>
                  <a:schemeClr val="accent1"/>
                </a:solidFill>
              </a:rPr>
              <a:t>Exposición a medios de comunicación explícitos: </a:t>
            </a:r>
            <a:endParaRPr lang="es-ES" dirty="0"/>
          </a:p>
          <a:p>
            <a:pPr algn="just"/>
            <a:r>
              <a:rPr lang="es-ES" dirty="0"/>
              <a:t>Los medios de comunicación explícitos incluyen videos, música, televisión, insinuaciones y fotografías. Mucho del material explícito normaliza el abuso y da una imagen distorsionada de la sexualidad.   Si te invitan a compartir material privado de tu cuerpo o a observar, escuchar o leer material sexual, toma las medidas y cuéntales a tus padres para bloquear dicho material en teléfonos y computadoras. </a:t>
            </a:r>
          </a:p>
        </p:txBody>
      </p:sp>
    </p:spTree>
    <p:extLst>
      <p:ext uri="{BB962C8B-B14F-4D97-AF65-F5344CB8AC3E}">
        <p14:creationId xmlns:p14="http://schemas.microsoft.com/office/powerpoint/2010/main" val="25303382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SITUACIONES DE RIESGO</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55366"/>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n 1">
            <a:extLst>
              <a:ext uri="{FF2B5EF4-FFF2-40B4-BE49-F238E27FC236}">
                <a16:creationId xmlns:a16="http://schemas.microsoft.com/office/drawing/2014/main" xmlns="" id="{50DCDF3F-356F-4E20-9557-08BA68617F6B}"/>
              </a:ext>
            </a:extLst>
          </p:cNvPr>
          <p:cNvPicPr>
            <a:picLocks noChangeAspect="1"/>
          </p:cNvPicPr>
          <p:nvPr/>
        </p:nvPicPr>
        <p:blipFill>
          <a:blip r:embed="rId3"/>
          <a:stretch>
            <a:fillRect/>
          </a:stretch>
        </p:blipFill>
        <p:spPr>
          <a:xfrm>
            <a:off x="1115616" y="3369936"/>
            <a:ext cx="3074619" cy="1827539"/>
          </a:xfrm>
          <a:prstGeom prst="rect">
            <a:avLst/>
          </a:prstGeom>
        </p:spPr>
      </p:pic>
      <p:pic>
        <p:nvPicPr>
          <p:cNvPr id="6" name="Imagen 5">
            <a:extLst>
              <a:ext uri="{FF2B5EF4-FFF2-40B4-BE49-F238E27FC236}">
                <a16:creationId xmlns:a16="http://schemas.microsoft.com/office/drawing/2014/main" xmlns="" id="{5DE3E53A-EFC7-48A9-8DC8-84855E19FB94}"/>
              </a:ext>
            </a:extLst>
          </p:cNvPr>
          <p:cNvPicPr>
            <a:picLocks noChangeAspect="1"/>
          </p:cNvPicPr>
          <p:nvPr/>
        </p:nvPicPr>
        <p:blipFill>
          <a:blip r:embed="rId4"/>
          <a:stretch>
            <a:fillRect/>
          </a:stretch>
        </p:blipFill>
        <p:spPr>
          <a:xfrm>
            <a:off x="5437474" y="3369936"/>
            <a:ext cx="2968339" cy="1847850"/>
          </a:xfrm>
          <a:prstGeom prst="rect">
            <a:avLst/>
          </a:prstGeom>
        </p:spPr>
      </p:pic>
      <p:sp>
        <p:nvSpPr>
          <p:cNvPr id="11" name="Rectángulo 10">
            <a:extLst>
              <a:ext uri="{FF2B5EF4-FFF2-40B4-BE49-F238E27FC236}">
                <a16:creationId xmlns:a16="http://schemas.microsoft.com/office/drawing/2014/main" xmlns="" id="{0E5F47C0-BC55-47BE-8092-1DA30FCAD4F5}"/>
              </a:ext>
            </a:extLst>
          </p:cNvPr>
          <p:cNvSpPr/>
          <p:nvPr/>
        </p:nvSpPr>
        <p:spPr>
          <a:xfrm>
            <a:off x="1039283" y="1273324"/>
            <a:ext cx="7506220" cy="1754326"/>
          </a:xfrm>
          <a:prstGeom prst="rect">
            <a:avLst/>
          </a:prstGeom>
        </p:spPr>
        <p:txBody>
          <a:bodyPr wrap="square">
            <a:spAutoFit/>
          </a:bodyPr>
          <a:lstStyle/>
          <a:p>
            <a:pPr algn="just"/>
            <a:endParaRPr lang="es-ES" b="1" dirty="0"/>
          </a:p>
          <a:p>
            <a:pPr algn="just"/>
            <a:r>
              <a:rPr lang="es-ES" b="1" dirty="0">
                <a:solidFill>
                  <a:schemeClr val="accent1"/>
                </a:solidFill>
              </a:rPr>
              <a:t>Para tiempo con otras personas sin supervisión </a:t>
            </a:r>
          </a:p>
          <a:p>
            <a:pPr algn="just"/>
            <a:endParaRPr lang="es-ES" b="1" dirty="0"/>
          </a:p>
          <a:p>
            <a:pPr algn="just"/>
            <a:r>
              <a:rPr lang="es-ES" dirty="0"/>
              <a:t>Los niños </a:t>
            </a:r>
            <a:r>
              <a:rPr lang="es-ES" b="1" dirty="0">
                <a:solidFill>
                  <a:srgbClr val="FF0000"/>
                </a:solidFill>
              </a:rPr>
              <a:t>NO</a:t>
            </a:r>
            <a:r>
              <a:rPr lang="es-ES" dirty="0"/>
              <a:t> deben quedarse con adolescentes o adultos sin supervisión. </a:t>
            </a:r>
          </a:p>
          <a:p>
            <a:pPr algn="just"/>
            <a:r>
              <a:rPr lang="es-ES" dirty="0"/>
              <a:t>Dar aviso a los padres o familiares, ante cualquier situación donde no te hayas sentido cómodo. Confía y no tengas miedo a ser juzgado. </a:t>
            </a:r>
            <a:endParaRPr lang="es-CL" dirty="0"/>
          </a:p>
        </p:txBody>
      </p:sp>
    </p:spTree>
    <p:extLst>
      <p:ext uri="{BB962C8B-B14F-4D97-AF65-F5344CB8AC3E}">
        <p14:creationId xmlns:p14="http://schemas.microsoft.com/office/powerpoint/2010/main" val="9846142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¿QUÉ APRENDÍ?</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55366"/>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2">
            <a:extLst>
              <a:ext uri="{FF2B5EF4-FFF2-40B4-BE49-F238E27FC236}">
                <a16:creationId xmlns:a16="http://schemas.microsoft.com/office/drawing/2014/main" xmlns="" id="{C5F61776-FFAF-40AA-A377-D0DE27112266}"/>
              </a:ext>
            </a:extLst>
          </p:cNvPr>
          <p:cNvSpPr/>
          <p:nvPr/>
        </p:nvSpPr>
        <p:spPr>
          <a:xfrm>
            <a:off x="683568" y="1735483"/>
            <a:ext cx="5976664" cy="2862322"/>
          </a:xfrm>
          <a:prstGeom prst="rect">
            <a:avLst/>
          </a:prstGeom>
        </p:spPr>
        <p:txBody>
          <a:bodyPr wrap="square">
            <a:spAutoFit/>
          </a:bodyPr>
          <a:lstStyle/>
          <a:p>
            <a:r>
              <a:rPr lang="es-ES_tradnl" b="1" dirty="0">
                <a:latin typeface="Albertus Medium" pitchFamily="34" charset="0"/>
              </a:rPr>
              <a:t>Lee las siguientes preguntas y responde en tu cuaderno de orientación.</a:t>
            </a:r>
          </a:p>
          <a:p>
            <a:endParaRPr lang="es-ES_tradnl" dirty="0">
              <a:latin typeface="Albertus Medium" pitchFamily="34" charset="0"/>
            </a:endParaRPr>
          </a:p>
          <a:p>
            <a:pPr marL="285750" indent="-285750">
              <a:buFont typeface="Arial" panose="020B0604020202020204" pitchFamily="34" charset="0"/>
              <a:buChar char="•"/>
            </a:pPr>
            <a:r>
              <a:rPr lang="es-ES_tradnl" dirty="0">
                <a:latin typeface="Albertus Medium" pitchFamily="34" charset="0"/>
              </a:rPr>
              <a:t>¿Qué aprendí acerca de la sexualidad?</a:t>
            </a:r>
          </a:p>
          <a:p>
            <a:pPr marL="285750" indent="-285750">
              <a:buFont typeface="Arial" panose="020B0604020202020204" pitchFamily="34" charset="0"/>
              <a:buChar char="•"/>
            </a:pPr>
            <a:r>
              <a:rPr lang="es-ES_tradnl" dirty="0">
                <a:latin typeface="Albertus Medium" pitchFamily="34" charset="0"/>
              </a:rPr>
              <a:t>¿Cuáles son los cambios asociados a la pubertad qué podría presentar en mi cuerpo?</a:t>
            </a:r>
          </a:p>
          <a:p>
            <a:pPr marL="285750" indent="-285750">
              <a:buFont typeface="Arial" panose="020B0604020202020204" pitchFamily="34" charset="0"/>
              <a:buChar char="•"/>
            </a:pPr>
            <a:r>
              <a:rPr lang="es-ES_tradnl" dirty="0">
                <a:latin typeface="Albertus Medium" pitchFamily="34" charset="0"/>
              </a:rPr>
              <a:t>¿A qué situaciones de riesgo podría estar expuesto si no cuido de mí mismo ?</a:t>
            </a:r>
          </a:p>
          <a:p>
            <a:r>
              <a:rPr lang="es-ES_tradnl" dirty="0">
                <a:latin typeface="Albertus Medium" pitchFamily="34" charset="0"/>
              </a:rPr>
              <a:t>(De vuelta estas respuestas serán trabajadas por equipo de convivencia con docentes en sala)</a:t>
            </a:r>
          </a:p>
        </p:txBody>
      </p:sp>
      <p:pic>
        <p:nvPicPr>
          <p:cNvPr id="8" name="3 Imagen">
            <a:extLst>
              <a:ext uri="{FF2B5EF4-FFF2-40B4-BE49-F238E27FC236}">
                <a16:creationId xmlns:a16="http://schemas.microsoft.com/office/drawing/2014/main" xmlns="" id="{247BFE45-F993-4B37-A461-45EB9C0058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4248" y="3751335"/>
            <a:ext cx="2201341" cy="1466128"/>
          </a:xfrm>
          <a:prstGeom prst="rect">
            <a:avLst/>
          </a:prstGeom>
        </p:spPr>
      </p:pic>
    </p:spTree>
    <p:extLst>
      <p:ext uri="{BB962C8B-B14F-4D97-AF65-F5344CB8AC3E}">
        <p14:creationId xmlns:p14="http://schemas.microsoft.com/office/powerpoint/2010/main" val="1045304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1 Título">
            <a:extLst>
              <a:ext uri="{FF2B5EF4-FFF2-40B4-BE49-F238E27FC236}">
                <a16:creationId xmlns:a16="http://schemas.microsoft.com/office/drawing/2014/main" xmlns="" id="{74A54858-320F-488C-86BA-5E3FC7DF08A6}"/>
              </a:ext>
            </a:extLst>
          </p:cNvPr>
          <p:cNvSpPr>
            <a:spLocks noGrp="1"/>
          </p:cNvSpPr>
          <p:nvPr>
            <p:ph type="title"/>
          </p:nvPr>
        </p:nvSpPr>
        <p:spPr>
          <a:xfrm>
            <a:off x="1475656" y="387136"/>
            <a:ext cx="6873875" cy="779462"/>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Autofit/>
          </a:bodyPr>
          <a:lstStyle/>
          <a:p>
            <a:pPr algn="ctr" eaLnBrk="1" fontAlgn="auto" hangingPunct="1">
              <a:spcAft>
                <a:spcPts val="0"/>
              </a:spcAft>
              <a:defRPr/>
            </a:pPr>
            <a:r>
              <a:rPr lang="es-CL" sz="2800" b="1" dirty="0">
                <a:latin typeface="Arial Rounded MT Bold" panose="020F0704030504030204" pitchFamily="34" charset="0"/>
              </a:rPr>
              <a:t>REFLEXIONEMOS  </a:t>
            </a:r>
          </a:p>
        </p:txBody>
      </p:sp>
      <p:sp>
        <p:nvSpPr>
          <p:cNvPr id="19459" name="AutoShape 5" descr="ALES I: Apoyo al aprendizaje de la lecto-escritura para niños con ...">
            <a:extLst>
              <a:ext uri="{FF2B5EF4-FFF2-40B4-BE49-F238E27FC236}">
                <a16:creationId xmlns:a16="http://schemas.microsoft.com/office/drawing/2014/main" xmlns="" id="{B1EF5322-C135-4890-89C9-5B8B6058D46E}"/>
              </a:ext>
            </a:extLst>
          </p:cNvPr>
          <p:cNvSpPr>
            <a:spLocks noChangeAspect="1" noChangeArrowheads="1"/>
          </p:cNvSpPr>
          <p:nvPr/>
        </p:nvSpPr>
        <p:spPr bwMode="auto">
          <a:xfrm>
            <a:off x="155575" y="-120650"/>
            <a:ext cx="304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s-CL" altLang="es-CL"/>
          </a:p>
        </p:txBody>
      </p:sp>
      <p:sp>
        <p:nvSpPr>
          <p:cNvPr id="3" name="2 Rectángulo redondeado">
            <a:extLst>
              <a:ext uri="{FF2B5EF4-FFF2-40B4-BE49-F238E27FC236}">
                <a16:creationId xmlns:a16="http://schemas.microsoft.com/office/drawing/2014/main" xmlns="" id="{8EF61120-8906-4E97-98B6-7DABD2351A8F}"/>
              </a:ext>
            </a:extLst>
          </p:cNvPr>
          <p:cNvSpPr/>
          <p:nvPr/>
        </p:nvSpPr>
        <p:spPr>
          <a:xfrm>
            <a:off x="827584" y="1514474"/>
            <a:ext cx="7662490" cy="838970"/>
          </a:xfrm>
          <a:prstGeom prst="roundRect">
            <a:avLst/>
          </a:prstGeom>
          <a:ln w="38100"/>
        </p:spPr>
        <p:style>
          <a:lnRef idx="2">
            <a:schemeClr val="accent1"/>
          </a:lnRef>
          <a:fillRef idx="1">
            <a:schemeClr val="lt1"/>
          </a:fillRef>
          <a:effectRef idx="0">
            <a:schemeClr val="accent1"/>
          </a:effectRef>
          <a:fontRef idx="minor">
            <a:schemeClr val="dk1"/>
          </a:fontRef>
        </p:style>
        <p:txBody>
          <a:bodyPr anchor="ctr"/>
          <a:lstStyle/>
          <a:p>
            <a:pPr marL="285750" indent="-285750" algn="ctr">
              <a:buFont typeface="Arial" panose="020B0604020202020204" pitchFamily="34" charset="0"/>
              <a:buChar char="•"/>
              <a:defRPr/>
            </a:pPr>
            <a:endParaRPr lang="es-ES_tradnl" altLang="es-CL" sz="2000" dirty="0"/>
          </a:p>
          <a:p>
            <a:pPr marL="285750" indent="-285750" algn="ctr">
              <a:buFont typeface="Arial" panose="020B0604020202020204" pitchFamily="34" charset="0"/>
              <a:buChar char="•"/>
              <a:defRPr/>
            </a:pPr>
            <a:r>
              <a:rPr lang="es-ES_tradnl" altLang="es-CL" sz="2000" dirty="0"/>
              <a:t>Hay un importante cúmulo de interrogantes que los niños tienen en torno a la sexualidad </a:t>
            </a:r>
          </a:p>
          <a:p>
            <a:pPr marL="285750" indent="-285750" algn="ctr">
              <a:buFont typeface="Arial" panose="020B0604020202020204" pitchFamily="34" charset="0"/>
              <a:buChar char="•"/>
              <a:defRPr/>
            </a:pPr>
            <a:endParaRPr lang="es-ES_tradnl" altLang="es-CL" sz="2000" dirty="0"/>
          </a:p>
        </p:txBody>
      </p:sp>
      <p:pic>
        <p:nvPicPr>
          <p:cNvPr id="19462" name="Imagen 1">
            <a:extLst>
              <a:ext uri="{FF2B5EF4-FFF2-40B4-BE49-F238E27FC236}">
                <a16:creationId xmlns:a16="http://schemas.microsoft.com/office/drawing/2014/main" xmlns="" id="{1520BF6C-8316-448C-92E9-AABD0D29D0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125" y="114300"/>
            <a:ext cx="1398588"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ángulo 5"/>
          <p:cNvSpPr/>
          <p:nvPr/>
        </p:nvSpPr>
        <p:spPr>
          <a:xfrm rot="20266599">
            <a:off x="466001" y="2947370"/>
            <a:ext cx="2520279" cy="1200329"/>
          </a:xfrm>
          <a:prstGeom prst="rect">
            <a:avLst/>
          </a:prstGeom>
          <a:noFill/>
        </p:spPr>
        <p:txBody>
          <a:bodyPr wrap="square" lIns="91440" tIns="45720" rIns="91440" bIns="45720">
            <a:spAutoFit/>
          </a:bodyPr>
          <a:lstStyle/>
          <a:p>
            <a:pPr algn="ctr"/>
            <a:r>
              <a:rPr lang="es-CL" b="1" dirty="0">
                <a:ln w="22225">
                  <a:solidFill>
                    <a:schemeClr val="accent2"/>
                  </a:solidFill>
                  <a:prstDash val="solid"/>
                </a:ln>
                <a:solidFill>
                  <a:schemeClr val="accent2">
                    <a:lumMod val="40000"/>
                    <a:lumOff val="60000"/>
                  </a:schemeClr>
                </a:solidFill>
              </a:rPr>
              <a:t>¿Cómo es que las guaguas están dentro de la guata de la mamá ?</a:t>
            </a:r>
          </a:p>
        </p:txBody>
      </p:sp>
      <p:sp>
        <p:nvSpPr>
          <p:cNvPr id="7" name="Rectángulo 6"/>
          <p:cNvSpPr/>
          <p:nvPr/>
        </p:nvSpPr>
        <p:spPr>
          <a:xfrm>
            <a:off x="2915816" y="2562480"/>
            <a:ext cx="4814138" cy="369332"/>
          </a:xfrm>
          <a:prstGeom prst="rect">
            <a:avLst/>
          </a:prstGeom>
          <a:noFill/>
        </p:spPr>
        <p:txBody>
          <a:bodyPr wrap="none" lIns="91440" tIns="45720" rIns="91440" bIns="45720">
            <a:spAutoFit/>
          </a:bodyPr>
          <a:lstStyle/>
          <a:p>
            <a:pPr algn="ctr"/>
            <a:r>
              <a:rPr lang="es-ES"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¿Por qué yo no tengo pelos y mi papá sí? </a:t>
            </a:r>
          </a:p>
        </p:txBody>
      </p:sp>
      <p:sp>
        <p:nvSpPr>
          <p:cNvPr id="8" name="Rectángulo 7"/>
          <p:cNvSpPr/>
          <p:nvPr/>
        </p:nvSpPr>
        <p:spPr>
          <a:xfrm rot="963090">
            <a:off x="5777866" y="3730900"/>
            <a:ext cx="3120767"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2400" b="1" cap="none" spc="0" dirty="0">
                <a:ln/>
                <a:solidFill>
                  <a:schemeClr val="accent3"/>
                </a:solidFill>
                <a:effectLst/>
              </a:rPr>
              <a:t>¿Qué son los </a:t>
            </a:r>
            <a:r>
              <a:rPr lang="es-ES" sz="2400" b="1" cap="none" spc="0" dirty="0" err="1">
                <a:ln/>
                <a:solidFill>
                  <a:schemeClr val="accent3"/>
                </a:solidFill>
                <a:effectLst/>
              </a:rPr>
              <a:t>gays</a:t>
            </a:r>
            <a:r>
              <a:rPr lang="es-ES" sz="2400" b="1" cap="none" spc="0" dirty="0">
                <a:ln/>
                <a:solidFill>
                  <a:schemeClr val="accent3"/>
                </a:solidFill>
                <a:effectLst/>
              </a:rPr>
              <a:t>? </a:t>
            </a:r>
          </a:p>
        </p:txBody>
      </p:sp>
      <p:sp>
        <p:nvSpPr>
          <p:cNvPr id="9" name="Rectángulo 8"/>
          <p:cNvSpPr/>
          <p:nvPr/>
        </p:nvSpPr>
        <p:spPr>
          <a:xfrm>
            <a:off x="-1362362" y="4744073"/>
            <a:ext cx="11809312" cy="369332"/>
          </a:xfrm>
          <a:prstGeom prst="rect">
            <a:avLst/>
          </a:prstGeom>
          <a:noFill/>
        </p:spPr>
        <p:txBody>
          <a:bodyPr wrap="square" lIns="91440" tIns="45720" rIns="91440" bIns="45720">
            <a:spAutoFit/>
          </a:bodyPr>
          <a:lstStyle/>
          <a:p>
            <a:pPr algn="ctr"/>
            <a:r>
              <a:rPr lang="es-ES"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Me gustaría tener un pene para hacer pipí parada, ¿por qué no lo tengo?</a:t>
            </a:r>
          </a:p>
        </p:txBody>
      </p:sp>
      <p:sp>
        <p:nvSpPr>
          <p:cNvPr id="10" name="Rectángulo 9"/>
          <p:cNvSpPr/>
          <p:nvPr/>
        </p:nvSpPr>
        <p:spPr>
          <a:xfrm>
            <a:off x="2335114" y="4210393"/>
            <a:ext cx="4647427" cy="369332"/>
          </a:xfrm>
          <a:prstGeom prst="rect">
            <a:avLst/>
          </a:prstGeom>
          <a:noFill/>
        </p:spPr>
        <p:txBody>
          <a:bodyPr wrap="none" lIns="91440" tIns="45720" rIns="91440" bIns="45720">
            <a:spAutoFit/>
          </a:bodyPr>
          <a:lstStyle/>
          <a:p>
            <a:pPr algn="ctr"/>
            <a:r>
              <a:rPr lang="es-ES" b="1" dirty="0">
                <a:ln w="0"/>
                <a:solidFill>
                  <a:schemeClr val="accent1"/>
                </a:solidFill>
                <a:effectLst>
                  <a:outerShdw blurRad="38100" dist="25400" dir="5400000" algn="ctr" rotWithShape="0">
                    <a:srgbClr val="6E747A">
                      <a:alpha val="43000"/>
                    </a:srgbClr>
                  </a:outerShdw>
                </a:effectLst>
              </a:rPr>
              <a:t>¿Por qué los hombres no tienen senos? </a:t>
            </a:r>
            <a:endParaRPr lang="es-ES"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1" name="Rectángulo 10"/>
          <p:cNvSpPr/>
          <p:nvPr/>
        </p:nvSpPr>
        <p:spPr>
          <a:xfrm>
            <a:off x="3621345" y="3078027"/>
            <a:ext cx="2153529" cy="923330"/>
          </a:xfrm>
          <a:prstGeom prst="rect">
            <a:avLst/>
          </a:prstGeom>
          <a:noFill/>
        </p:spPr>
        <p:txBody>
          <a:bodyPr wrap="square" lIns="91440" tIns="45720" rIns="91440" bIns="45720">
            <a:spAutoFit/>
          </a:bodyPr>
          <a:lstStyle/>
          <a:p>
            <a:pPr algn="ctr"/>
            <a:r>
              <a:rPr lang="es-ES" b="1" cap="none" spc="0" dirty="0">
                <a:ln w="6600">
                  <a:solidFill>
                    <a:schemeClr val="accent2"/>
                  </a:solidFill>
                  <a:prstDash val="solid"/>
                </a:ln>
                <a:solidFill>
                  <a:srgbClr val="FFFFFF"/>
                </a:solidFill>
                <a:effectLst>
                  <a:outerShdw dist="38100" dir="2700000" algn="tl" rotWithShape="0">
                    <a:schemeClr val="accent2"/>
                  </a:outerShdw>
                </a:effectLst>
              </a:rPr>
              <a:t>¿Hay qué casarse para tener guaguas?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1 Título">
            <a:extLst>
              <a:ext uri="{FF2B5EF4-FFF2-40B4-BE49-F238E27FC236}">
                <a16:creationId xmlns:a16="http://schemas.microsoft.com/office/drawing/2014/main" xmlns="" id="{74A54858-320F-488C-86BA-5E3FC7DF08A6}"/>
              </a:ext>
            </a:extLst>
          </p:cNvPr>
          <p:cNvSpPr>
            <a:spLocks noGrp="1"/>
          </p:cNvSpPr>
          <p:nvPr>
            <p:ph type="title"/>
          </p:nvPr>
        </p:nvSpPr>
        <p:spPr>
          <a:xfrm>
            <a:off x="1221891" y="424656"/>
            <a:ext cx="6873875" cy="779462"/>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Autofit/>
          </a:bodyPr>
          <a:lstStyle/>
          <a:p>
            <a:pPr algn="ctr" eaLnBrk="1" fontAlgn="auto" hangingPunct="1">
              <a:spcAft>
                <a:spcPts val="0"/>
              </a:spcAft>
              <a:defRPr/>
            </a:pPr>
            <a:r>
              <a:rPr lang="es-CL" sz="2800" b="1" dirty="0">
                <a:latin typeface="Arial Rounded MT Bold" panose="020F0704030504030204" pitchFamily="34" charset="0"/>
              </a:rPr>
              <a:t>REFLEXIONEMOS  </a:t>
            </a:r>
          </a:p>
        </p:txBody>
      </p:sp>
      <p:sp>
        <p:nvSpPr>
          <p:cNvPr id="19459" name="AutoShape 5" descr="ALES I: Apoyo al aprendizaje de la lecto-escritura para niños con ...">
            <a:extLst>
              <a:ext uri="{FF2B5EF4-FFF2-40B4-BE49-F238E27FC236}">
                <a16:creationId xmlns:a16="http://schemas.microsoft.com/office/drawing/2014/main" xmlns="" id="{B1EF5322-C135-4890-89C9-5B8B6058D46E}"/>
              </a:ext>
            </a:extLst>
          </p:cNvPr>
          <p:cNvSpPr>
            <a:spLocks noChangeAspect="1" noChangeArrowheads="1"/>
          </p:cNvSpPr>
          <p:nvPr/>
        </p:nvSpPr>
        <p:spPr bwMode="auto">
          <a:xfrm>
            <a:off x="155575" y="-120650"/>
            <a:ext cx="304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s-CL" altLang="es-CL"/>
          </a:p>
        </p:txBody>
      </p:sp>
      <p:sp>
        <p:nvSpPr>
          <p:cNvPr id="3" name="2 Rectángulo redondeado">
            <a:extLst>
              <a:ext uri="{FF2B5EF4-FFF2-40B4-BE49-F238E27FC236}">
                <a16:creationId xmlns:a16="http://schemas.microsoft.com/office/drawing/2014/main" xmlns="" id="{8EF61120-8906-4E97-98B6-7DABD2351A8F}"/>
              </a:ext>
            </a:extLst>
          </p:cNvPr>
          <p:cNvSpPr/>
          <p:nvPr/>
        </p:nvSpPr>
        <p:spPr>
          <a:xfrm>
            <a:off x="719572" y="1345332"/>
            <a:ext cx="7704856" cy="4255368"/>
          </a:xfrm>
          <a:prstGeom prst="roundRect">
            <a:avLst/>
          </a:prstGeom>
          <a:ln w="28575">
            <a:solidFill>
              <a:srgbClr val="002060"/>
            </a:solidFill>
          </a:ln>
        </p:spPr>
        <p:style>
          <a:lnRef idx="1">
            <a:schemeClr val="accent3"/>
          </a:lnRef>
          <a:fillRef idx="2">
            <a:schemeClr val="accent3"/>
          </a:fillRef>
          <a:effectRef idx="1">
            <a:schemeClr val="accent3"/>
          </a:effectRef>
          <a:fontRef idx="minor">
            <a:schemeClr val="dk1"/>
          </a:fontRef>
        </p:style>
        <p:txBody>
          <a:bodyPr anchor="ctr"/>
          <a:lstStyle/>
          <a:p>
            <a:pPr algn="just">
              <a:defRPr/>
            </a:pPr>
            <a:endParaRPr lang="es-ES_tradnl" altLang="es-CL" sz="2000" dirty="0"/>
          </a:p>
          <a:p>
            <a:pPr marL="285750" indent="-285750" algn="just">
              <a:buFont typeface="Arial" panose="020B0604020202020204" pitchFamily="34" charset="0"/>
              <a:buChar char="•"/>
              <a:defRPr/>
            </a:pPr>
            <a:r>
              <a:rPr lang="es-ES_tradnl" altLang="es-CL" sz="2000" dirty="0"/>
              <a:t>Para responder a esas preguntas, debemos partir por reconocer la importancia de la sexualidad para los seres humanos. </a:t>
            </a:r>
          </a:p>
          <a:p>
            <a:pPr algn="just">
              <a:defRPr/>
            </a:pPr>
            <a:endParaRPr lang="es-ES_tradnl" altLang="es-CL" sz="2000" dirty="0"/>
          </a:p>
          <a:p>
            <a:pPr marL="285750" indent="-285750" algn="just">
              <a:buFont typeface="Arial" panose="020B0604020202020204" pitchFamily="34" charset="0"/>
              <a:buChar char="•"/>
              <a:defRPr/>
            </a:pPr>
            <a:r>
              <a:rPr lang="es-ES" sz="2000" dirty="0"/>
              <a:t>Los niños/as tienen una curiosidad normal sobre las partes del cuerpo y las </a:t>
            </a:r>
            <a:r>
              <a:rPr lang="es-ES" sz="2000" b="1" dirty="0"/>
              <a:t>diferencias entre los hombres y las mujeres.</a:t>
            </a:r>
            <a:endParaRPr lang="es-ES_tradnl" altLang="es-CL" sz="2000" dirty="0"/>
          </a:p>
          <a:p>
            <a:pPr algn="just">
              <a:defRPr/>
            </a:pPr>
            <a:endParaRPr lang="es-ES_tradnl" altLang="es-CL" sz="2000" dirty="0"/>
          </a:p>
          <a:p>
            <a:pPr marL="285750" indent="-285750" algn="just">
              <a:buFont typeface="Arial" panose="020B0604020202020204" pitchFamily="34" charset="0"/>
              <a:buChar char="•"/>
              <a:defRPr/>
            </a:pPr>
            <a:r>
              <a:rPr lang="es-ES_tradnl" altLang="es-CL" sz="2000" dirty="0"/>
              <a:t>Cuando hablamos de sexualidad no solo hablamos de los órganos reproductores o genitales, sino de todas las sensaciones que como sujetos reconocemos en nuestro cuerpo. </a:t>
            </a:r>
          </a:p>
          <a:p>
            <a:pPr marL="285750" indent="-285750" algn="just">
              <a:buFont typeface="Arial" panose="020B0604020202020204" pitchFamily="34" charset="0"/>
              <a:buChar char="•"/>
              <a:defRPr/>
            </a:pPr>
            <a:endParaRPr lang="es-ES_tradnl" altLang="es-CL" sz="2000" dirty="0"/>
          </a:p>
          <a:p>
            <a:pPr marL="285750" indent="-285750" algn="just">
              <a:buFont typeface="Arial" panose="020B0604020202020204" pitchFamily="34" charset="0"/>
              <a:buChar char="•"/>
              <a:defRPr/>
            </a:pPr>
            <a:r>
              <a:rPr lang="es-ES_tradnl" altLang="es-CL" sz="2000" dirty="0"/>
              <a:t>Con esto nos referimos a la intimidad, al autoconocimiento, interacción con los demás, placer y desagrado, etc. </a:t>
            </a:r>
          </a:p>
        </p:txBody>
      </p:sp>
      <p:pic>
        <p:nvPicPr>
          <p:cNvPr id="19462" name="Imagen 1">
            <a:extLst>
              <a:ext uri="{FF2B5EF4-FFF2-40B4-BE49-F238E27FC236}">
                <a16:creationId xmlns:a16="http://schemas.microsoft.com/office/drawing/2014/main" xmlns="" id="{1520BF6C-8316-448C-92E9-AABD0D29D0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125" y="114300"/>
            <a:ext cx="1398588"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4058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¿QUÉ DEBEMOS SABER?</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32128"/>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a:extLst>
              <a:ext uri="{FF2B5EF4-FFF2-40B4-BE49-F238E27FC236}">
                <a16:creationId xmlns:a16="http://schemas.microsoft.com/office/drawing/2014/main" xmlns="" id="{C89DB5D5-B457-44A7-A176-79DB8DF292FF}"/>
              </a:ext>
            </a:extLst>
          </p:cNvPr>
          <p:cNvSpPr/>
          <p:nvPr/>
        </p:nvSpPr>
        <p:spPr>
          <a:xfrm>
            <a:off x="750676" y="1658720"/>
            <a:ext cx="4957698" cy="1585664"/>
          </a:xfrm>
          <a:prstGeom prst="rect">
            <a:avLst/>
          </a:prstGeom>
          <a:ln w="190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anchor="ctr"/>
          <a:lstStyle/>
          <a:p>
            <a:pPr algn="just"/>
            <a:endParaRPr lang="es-ES" dirty="0"/>
          </a:p>
          <a:p>
            <a:pPr algn="just"/>
            <a:r>
              <a:rPr lang="es-ES" dirty="0"/>
              <a:t>Es importante tener siempre presente que algunas partes de tu cuerpo</a:t>
            </a:r>
            <a:r>
              <a:rPr lang="es-ES" b="1" dirty="0"/>
              <a:t> son privadas</a:t>
            </a:r>
            <a:r>
              <a:rPr lang="es-ES" dirty="0"/>
              <a:t> y sólo pueden ser vistas y tocadas por tus padres o adultos responsables de tu cuidado.</a:t>
            </a:r>
          </a:p>
          <a:p>
            <a:pPr algn="ctr"/>
            <a:endParaRPr lang="es-CL" sz="1400" dirty="0"/>
          </a:p>
        </p:txBody>
      </p:sp>
      <p:sp>
        <p:nvSpPr>
          <p:cNvPr id="7" name="4 Rectángulo">
            <a:extLst>
              <a:ext uri="{FF2B5EF4-FFF2-40B4-BE49-F238E27FC236}">
                <a16:creationId xmlns:a16="http://schemas.microsoft.com/office/drawing/2014/main" xmlns="" id="{DC93A2D7-D7C1-4475-989E-D09866C556EB}"/>
              </a:ext>
            </a:extLst>
          </p:cNvPr>
          <p:cNvSpPr/>
          <p:nvPr/>
        </p:nvSpPr>
        <p:spPr>
          <a:xfrm>
            <a:off x="747373" y="3793604"/>
            <a:ext cx="4957698" cy="1585664"/>
          </a:xfrm>
          <a:prstGeom prst="rect">
            <a:avLst/>
          </a:prstGeom>
          <a:ln w="190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anchor="ctr"/>
          <a:lstStyle/>
          <a:p>
            <a:pPr algn="just">
              <a:defRPr/>
            </a:pPr>
            <a:r>
              <a:rPr lang="es-ES" sz="2000" dirty="0"/>
              <a:t>La sexualidad influye en la identidad, personalidad, relaciones interpersonales y en la salud mental.</a:t>
            </a:r>
          </a:p>
        </p:txBody>
      </p:sp>
      <p:pic>
        <p:nvPicPr>
          <p:cNvPr id="11" name="Imagen 10">
            <a:extLst>
              <a:ext uri="{FF2B5EF4-FFF2-40B4-BE49-F238E27FC236}">
                <a16:creationId xmlns:a16="http://schemas.microsoft.com/office/drawing/2014/main" xmlns="" id="{1F97F781-00FA-43FC-82B9-780B7666008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41341"/>
          <a:stretch/>
        </p:blipFill>
        <p:spPr>
          <a:xfrm>
            <a:off x="6156176" y="1767476"/>
            <a:ext cx="2332379" cy="1368152"/>
          </a:xfrm>
          <a:prstGeom prst="rect">
            <a:avLst/>
          </a:prstGeom>
        </p:spPr>
      </p:pic>
      <p:pic>
        <p:nvPicPr>
          <p:cNvPr id="13" name="Imagen 12">
            <a:extLst>
              <a:ext uri="{FF2B5EF4-FFF2-40B4-BE49-F238E27FC236}">
                <a16:creationId xmlns:a16="http://schemas.microsoft.com/office/drawing/2014/main" xmlns="" id="{81232F2B-2E7A-4280-9C4A-1B4DFAA5D2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3531418"/>
            <a:ext cx="2466975" cy="1847850"/>
          </a:xfrm>
          <a:prstGeom prst="rect">
            <a:avLst/>
          </a:prstGeom>
        </p:spPr>
      </p:pic>
    </p:spTree>
    <p:extLst>
      <p:ext uri="{BB962C8B-B14F-4D97-AF65-F5344CB8AC3E}">
        <p14:creationId xmlns:p14="http://schemas.microsoft.com/office/powerpoint/2010/main" val="24568077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403648" y="416496"/>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¿QUÉ DEBEMOS SABER?</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32128"/>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4 Rectángulo">
            <a:extLst>
              <a:ext uri="{FF2B5EF4-FFF2-40B4-BE49-F238E27FC236}">
                <a16:creationId xmlns:a16="http://schemas.microsoft.com/office/drawing/2014/main" xmlns="" id="{5BD323D8-4950-4C66-B090-B0E8E93489E7}"/>
              </a:ext>
            </a:extLst>
          </p:cNvPr>
          <p:cNvSpPr/>
          <p:nvPr/>
        </p:nvSpPr>
        <p:spPr>
          <a:xfrm>
            <a:off x="611560" y="1658720"/>
            <a:ext cx="4957698" cy="1630827"/>
          </a:xfrm>
          <a:prstGeom prst="rect">
            <a:avLst/>
          </a:prstGeom>
          <a:ln w="190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anchor="ctr"/>
          <a:lstStyle/>
          <a:p>
            <a:pPr algn="just">
              <a:defRPr/>
            </a:pPr>
            <a:r>
              <a:rPr lang="es-ES" sz="2000" dirty="0"/>
              <a:t>La sexualidad se expresa a través de estadios, etapas o fases. Estos explican como se organiza la energía sexual a través del cuerpo del ser humano</a:t>
            </a:r>
          </a:p>
        </p:txBody>
      </p:sp>
      <p:sp>
        <p:nvSpPr>
          <p:cNvPr id="9" name="4 Rectángulo">
            <a:extLst>
              <a:ext uri="{FF2B5EF4-FFF2-40B4-BE49-F238E27FC236}">
                <a16:creationId xmlns:a16="http://schemas.microsoft.com/office/drawing/2014/main" xmlns="" id="{44DA7C3D-2E15-432E-B4E2-E95799AAE6B0}"/>
              </a:ext>
            </a:extLst>
          </p:cNvPr>
          <p:cNvSpPr/>
          <p:nvPr/>
        </p:nvSpPr>
        <p:spPr>
          <a:xfrm>
            <a:off x="611560" y="3674943"/>
            <a:ext cx="4957698" cy="1630829"/>
          </a:xfrm>
          <a:prstGeom prst="rect">
            <a:avLst/>
          </a:prstGeom>
          <a:ln w="190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anchor="ctr"/>
          <a:lstStyle/>
          <a:p>
            <a:pPr algn="just">
              <a:defRPr/>
            </a:pPr>
            <a:r>
              <a:rPr lang="es-ES" sz="2000" dirty="0"/>
              <a:t>El niño o niña transita por los estadios y en cada uno de ellos obtiene aprendizajes y logros que le permiten desarrollarse como un ser más autónomo. </a:t>
            </a:r>
          </a:p>
        </p:txBody>
      </p:sp>
      <p:pic>
        <p:nvPicPr>
          <p:cNvPr id="3" name="Imagen 2">
            <a:extLst>
              <a:ext uri="{FF2B5EF4-FFF2-40B4-BE49-F238E27FC236}">
                <a16:creationId xmlns:a16="http://schemas.microsoft.com/office/drawing/2014/main" xmlns="" id="{2EB7F28F-6531-481E-B6B9-2818A46DF9A6}"/>
              </a:ext>
            </a:extLst>
          </p:cNvPr>
          <p:cNvPicPr>
            <a:picLocks noChangeAspect="1"/>
          </p:cNvPicPr>
          <p:nvPr/>
        </p:nvPicPr>
        <p:blipFill rotWithShape="1">
          <a:blip r:embed="rId3">
            <a:extLst>
              <a:ext uri="{28A0092B-C50C-407E-A947-70E740481C1C}">
                <a14:useLocalDpi xmlns:a14="http://schemas.microsoft.com/office/drawing/2010/main" val="0"/>
              </a:ext>
            </a:extLst>
          </a:blip>
          <a:srcRect t="18500" r="-1659" b="18500"/>
          <a:stretch/>
        </p:blipFill>
        <p:spPr>
          <a:xfrm>
            <a:off x="6156176" y="1591400"/>
            <a:ext cx="2713484" cy="1681569"/>
          </a:xfrm>
          <a:prstGeom prst="rect">
            <a:avLst/>
          </a:prstGeom>
        </p:spPr>
      </p:pic>
      <p:pic>
        <p:nvPicPr>
          <p:cNvPr id="10" name="Imagen 9">
            <a:extLst>
              <a:ext uri="{FF2B5EF4-FFF2-40B4-BE49-F238E27FC236}">
                <a16:creationId xmlns:a16="http://schemas.microsoft.com/office/drawing/2014/main" xmlns="" id="{7EFB38E8-B5C1-48DF-91A6-E2D7E6E2B1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5342" y="3577580"/>
            <a:ext cx="1715151" cy="1630829"/>
          </a:xfrm>
          <a:prstGeom prst="rect">
            <a:avLst/>
          </a:prstGeom>
        </p:spPr>
      </p:pic>
    </p:spTree>
    <p:extLst>
      <p:ext uri="{BB962C8B-B14F-4D97-AF65-F5344CB8AC3E}">
        <p14:creationId xmlns:p14="http://schemas.microsoft.com/office/powerpoint/2010/main" val="1555186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¿QUÉ DEBEMOS SABER?</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32128"/>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4 Rectángulo">
            <a:extLst>
              <a:ext uri="{FF2B5EF4-FFF2-40B4-BE49-F238E27FC236}">
                <a16:creationId xmlns:a16="http://schemas.microsoft.com/office/drawing/2014/main" xmlns="" id="{DC93A2D7-D7C1-4475-989E-D09866C556EB}"/>
              </a:ext>
            </a:extLst>
          </p:cNvPr>
          <p:cNvSpPr/>
          <p:nvPr/>
        </p:nvSpPr>
        <p:spPr>
          <a:xfrm>
            <a:off x="750676" y="1658720"/>
            <a:ext cx="4957698" cy="1774843"/>
          </a:xfrm>
          <a:prstGeom prst="rect">
            <a:avLst/>
          </a:prstGeom>
          <a:ln w="190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anchor="ctr"/>
          <a:lstStyle/>
          <a:p>
            <a:pPr algn="just">
              <a:defRPr/>
            </a:pPr>
            <a:r>
              <a:rPr lang="es-ES" dirty="0"/>
              <a:t>El tiempo de duración de cada etapa variará según los tiempos y ritmos de cada niño o niña, no son exactas ni están definidas por una edad cronológica determinada, dependerá de la particularidad de cada niño o niña. </a:t>
            </a:r>
          </a:p>
        </p:txBody>
      </p:sp>
      <p:sp>
        <p:nvSpPr>
          <p:cNvPr id="8" name="4 Rectángulo">
            <a:extLst>
              <a:ext uri="{FF2B5EF4-FFF2-40B4-BE49-F238E27FC236}">
                <a16:creationId xmlns:a16="http://schemas.microsoft.com/office/drawing/2014/main" xmlns="" id="{5BD323D8-4950-4C66-B090-B0E8E93489E7}"/>
              </a:ext>
            </a:extLst>
          </p:cNvPr>
          <p:cNvSpPr/>
          <p:nvPr/>
        </p:nvSpPr>
        <p:spPr>
          <a:xfrm>
            <a:off x="750676" y="3818959"/>
            <a:ext cx="4957698" cy="1378516"/>
          </a:xfrm>
          <a:prstGeom prst="rect">
            <a:avLst/>
          </a:prstGeom>
          <a:ln w="190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anchor="ctr"/>
          <a:lstStyle/>
          <a:p>
            <a:pPr algn="just">
              <a:defRPr/>
            </a:pPr>
            <a:r>
              <a:rPr lang="es-ES" sz="2000" dirty="0"/>
              <a:t>El paso entre una etapa y otra significarán una pérdida y a la vez una ganancia en su crecimiento. </a:t>
            </a:r>
          </a:p>
        </p:txBody>
      </p:sp>
      <p:pic>
        <p:nvPicPr>
          <p:cNvPr id="3" name="Imagen 2">
            <a:extLst>
              <a:ext uri="{FF2B5EF4-FFF2-40B4-BE49-F238E27FC236}">
                <a16:creationId xmlns:a16="http://schemas.microsoft.com/office/drawing/2014/main" xmlns="" id="{EC91F00A-9136-4A30-A484-23EB227479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8264" y="3631652"/>
            <a:ext cx="1952625" cy="1897309"/>
          </a:xfrm>
          <a:prstGeom prst="rect">
            <a:avLst/>
          </a:prstGeom>
        </p:spPr>
      </p:pic>
      <p:pic>
        <p:nvPicPr>
          <p:cNvPr id="9" name="Imagen 8">
            <a:extLst>
              <a:ext uri="{FF2B5EF4-FFF2-40B4-BE49-F238E27FC236}">
                <a16:creationId xmlns:a16="http://schemas.microsoft.com/office/drawing/2014/main" xmlns="" id="{4301119A-FF2E-4837-BD9B-49C110CD77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8264" y="1471413"/>
            <a:ext cx="1952625" cy="1962150"/>
          </a:xfrm>
          <a:prstGeom prst="rect">
            <a:avLst/>
          </a:prstGeom>
        </p:spPr>
      </p:pic>
    </p:spTree>
    <p:extLst>
      <p:ext uri="{BB962C8B-B14F-4D97-AF65-F5344CB8AC3E}">
        <p14:creationId xmlns:p14="http://schemas.microsoft.com/office/powerpoint/2010/main" val="2581980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Recortar rectángulo de esquina sencilla">
            <a:extLst>
              <a:ext uri="{FF2B5EF4-FFF2-40B4-BE49-F238E27FC236}">
                <a16:creationId xmlns:a16="http://schemas.microsoft.com/office/drawing/2014/main" xmlns="" id="{8C21E8B6-7388-4142-8EAF-48B3B1482B9D}"/>
              </a:ext>
            </a:extLst>
          </p:cNvPr>
          <p:cNvSpPr/>
          <p:nvPr/>
        </p:nvSpPr>
        <p:spPr>
          <a:xfrm>
            <a:off x="339070" y="1683094"/>
            <a:ext cx="2088232" cy="1975838"/>
          </a:xfrm>
          <a:prstGeom prst="snip1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anchor="ctr"/>
          <a:lstStyle/>
          <a:p>
            <a:pPr algn="just"/>
            <a:r>
              <a:rPr lang="es-CL" sz="1400" dirty="0"/>
              <a:t>Es súper valioso que los adultos responsables del cuidado de los niños y niñas estén preparados y dispuestos a hablar de estos temas </a:t>
            </a:r>
          </a:p>
        </p:txBody>
      </p:sp>
      <p:sp>
        <p:nvSpPr>
          <p:cNvPr id="7" name="6 Documento">
            <a:extLst>
              <a:ext uri="{FF2B5EF4-FFF2-40B4-BE49-F238E27FC236}">
                <a16:creationId xmlns:a16="http://schemas.microsoft.com/office/drawing/2014/main" xmlns="" id="{8BE283A5-099D-4808-AE6E-7D2CF19FABAF}"/>
              </a:ext>
            </a:extLst>
          </p:cNvPr>
          <p:cNvSpPr/>
          <p:nvPr/>
        </p:nvSpPr>
        <p:spPr>
          <a:xfrm>
            <a:off x="5962356" y="1922345"/>
            <a:ext cx="3023588" cy="1621901"/>
          </a:xfrm>
          <a:prstGeom prst="flowChartDocumen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anchor="ctr"/>
          <a:lstStyle/>
          <a:p>
            <a:pPr algn="just"/>
            <a:r>
              <a:rPr lang="es-CL" sz="1400" dirty="0"/>
              <a:t>Entender la naturalidad de la sexualidad. Atreverse a realizar preguntas sin temor a que se está rompiendo alguna regla o haciendo algo prohibido </a:t>
            </a:r>
            <a:endParaRPr lang="es-CL" dirty="0"/>
          </a:p>
        </p:txBody>
      </p:sp>
      <p:sp>
        <p:nvSpPr>
          <p:cNvPr id="8" name="7 Redondear rectángulo de esquina diagonal">
            <a:extLst>
              <a:ext uri="{FF2B5EF4-FFF2-40B4-BE49-F238E27FC236}">
                <a16:creationId xmlns:a16="http://schemas.microsoft.com/office/drawing/2014/main" xmlns="" id="{BF35CFB2-7979-4516-BEB6-F35751D7ACCA}"/>
              </a:ext>
            </a:extLst>
          </p:cNvPr>
          <p:cNvSpPr/>
          <p:nvPr/>
        </p:nvSpPr>
        <p:spPr>
          <a:xfrm>
            <a:off x="5737880" y="3948152"/>
            <a:ext cx="3240088" cy="1500187"/>
          </a:xfrm>
          <a:prstGeom prst="round2DiagRect">
            <a:avLst>
              <a:gd name="adj1" fmla="val 16667"/>
              <a:gd name="adj2" fmla="val 50000"/>
            </a:avLst>
          </a:prstGeom>
          <a:ln w="28575">
            <a:solidFill>
              <a:srgbClr val="FFFF00"/>
            </a:solidFill>
          </a:ln>
        </p:spPr>
        <p:style>
          <a:lnRef idx="2">
            <a:schemeClr val="accent6"/>
          </a:lnRef>
          <a:fillRef idx="1">
            <a:schemeClr val="lt1"/>
          </a:fillRef>
          <a:effectRef idx="0">
            <a:schemeClr val="accent6"/>
          </a:effectRef>
          <a:fontRef idx="minor">
            <a:schemeClr val="dk1"/>
          </a:fontRef>
        </p:style>
        <p:txBody>
          <a:bodyPr anchor="ctr"/>
          <a:lstStyle/>
          <a:p>
            <a:pPr algn="just"/>
            <a:r>
              <a:rPr lang="es-CL" sz="1400" dirty="0"/>
              <a:t>Es importante promover el respeto por el propio cuerpo y el de los otros, el territorio personal que nadie tiene derecho a transgredir. </a:t>
            </a:r>
          </a:p>
        </p:txBody>
      </p:sp>
      <p:pic>
        <p:nvPicPr>
          <p:cNvPr id="20488" name="Imagen 2">
            <a:extLst>
              <a:ext uri="{FF2B5EF4-FFF2-40B4-BE49-F238E27FC236}">
                <a16:creationId xmlns:a16="http://schemas.microsoft.com/office/drawing/2014/main" xmlns="" id="{9DE915F1-A2C7-4827-BEBF-0F2F56CCA5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57163"/>
            <a:ext cx="1512887"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1 Título">
            <a:extLst>
              <a:ext uri="{FF2B5EF4-FFF2-40B4-BE49-F238E27FC236}">
                <a16:creationId xmlns:a16="http://schemas.microsoft.com/office/drawing/2014/main" xmlns="" id="{13CBF38E-362D-4CF7-B732-68D204E9EB76}"/>
              </a:ext>
            </a:extLst>
          </p:cNvPr>
          <p:cNvSpPr txBox="1">
            <a:spLocks/>
          </p:cNvSpPr>
          <p:nvPr/>
        </p:nvSpPr>
        <p:spPr bwMode="auto">
          <a:xfrm>
            <a:off x="1919825" y="437916"/>
            <a:ext cx="6683765" cy="707158"/>
          </a:xfrm>
          <a:prstGeom prst="rect">
            <a:avLst/>
          </a:prstGeom>
          <a:solidFill>
            <a:schemeClr val="accent1"/>
          </a:solidFill>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normAutofit/>
          </a:bodyPr>
          <a:lstStyle>
            <a:lvl1pPr algn="l" defTabSz="342900" rtl="0" eaLnBrk="0" fontAlgn="base" hangingPunct="0">
              <a:spcBef>
                <a:spcPct val="0"/>
              </a:spcBef>
              <a:spcAft>
                <a:spcPct val="0"/>
              </a:spcAft>
              <a:defRPr sz="2700" kern="1200">
                <a:solidFill>
                  <a:schemeClr val="lt1"/>
                </a:solidFill>
                <a:latin typeface="+mn-lt"/>
                <a:ea typeface="+mn-ea"/>
                <a:cs typeface="+mn-cs"/>
              </a:defRPr>
            </a:lvl1pPr>
            <a:lvl2pPr algn="l" defTabSz="342900" rtl="0" eaLnBrk="0" fontAlgn="base" hangingPunct="0">
              <a:spcBef>
                <a:spcPct val="0"/>
              </a:spcBef>
              <a:spcAft>
                <a:spcPct val="0"/>
              </a:spcAft>
              <a:defRPr sz="2700">
                <a:solidFill>
                  <a:schemeClr val="lt1"/>
                </a:solidFill>
                <a:latin typeface="+mn-lt"/>
                <a:ea typeface="+mn-ea"/>
                <a:cs typeface="+mn-cs"/>
              </a:defRPr>
            </a:lvl2pPr>
            <a:lvl3pPr algn="l" defTabSz="342900" rtl="0" eaLnBrk="0" fontAlgn="base" hangingPunct="0">
              <a:spcBef>
                <a:spcPct val="0"/>
              </a:spcBef>
              <a:spcAft>
                <a:spcPct val="0"/>
              </a:spcAft>
              <a:defRPr sz="2700">
                <a:solidFill>
                  <a:schemeClr val="lt1"/>
                </a:solidFill>
                <a:latin typeface="+mn-lt"/>
                <a:ea typeface="+mn-ea"/>
                <a:cs typeface="+mn-cs"/>
              </a:defRPr>
            </a:lvl3pPr>
            <a:lvl4pPr algn="l" defTabSz="342900" rtl="0" eaLnBrk="0" fontAlgn="base" hangingPunct="0">
              <a:spcBef>
                <a:spcPct val="0"/>
              </a:spcBef>
              <a:spcAft>
                <a:spcPct val="0"/>
              </a:spcAft>
              <a:defRPr sz="2700">
                <a:solidFill>
                  <a:schemeClr val="lt1"/>
                </a:solidFill>
                <a:latin typeface="+mn-lt"/>
                <a:ea typeface="+mn-ea"/>
                <a:cs typeface="+mn-cs"/>
              </a:defRPr>
            </a:lvl4pPr>
            <a:lvl5pPr algn="l" defTabSz="342900" rtl="0" eaLnBrk="0" fontAlgn="base" hangingPunct="0">
              <a:spcBef>
                <a:spcPct val="0"/>
              </a:spcBef>
              <a:spcAft>
                <a:spcPct val="0"/>
              </a:spcAft>
              <a:defRPr sz="2700">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eaLnBrk="1" fontAlgn="auto" hangingPunct="1">
              <a:spcAft>
                <a:spcPts val="0"/>
              </a:spcAft>
              <a:defRPr/>
            </a:pPr>
            <a:r>
              <a:rPr lang="es-CL" sz="2800" b="1" dirty="0">
                <a:solidFill>
                  <a:schemeClr val="bg1"/>
                </a:solidFill>
                <a:latin typeface="Arial Rounded MT Bold" panose="020F0704030504030204" pitchFamily="34" charset="0"/>
              </a:rPr>
              <a:t>¿QUÉ DEBEMOS HACER?</a:t>
            </a:r>
          </a:p>
        </p:txBody>
      </p:sp>
      <p:sp>
        <p:nvSpPr>
          <p:cNvPr id="10" name="6 Documento">
            <a:extLst>
              <a:ext uri="{FF2B5EF4-FFF2-40B4-BE49-F238E27FC236}">
                <a16:creationId xmlns:a16="http://schemas.microsoft.com/office/drawing/2014/main" xmlns="" id="{8BE283A5-099D-4808-AE6E-7D2CF19FABAF}"/>
              </a:ext>
            </a:extLst>
          </p:cNvPr>
          <p:cNvSpPr/>
          <p:nvPr/>
        </p:nvSpPr>
        <p:spPr>
          <a:xfrm>
            <a:off x="2701544" y="1342510"/>
            <a:ext cx="3023589" cy="1621901"/>
          </a:xfrm>
          <a:prstGeom prst="flowChartDocument">
            <a:avLst/>
          </a:prstGeom>
          <a:ln w="28575">
            <a:solidFill>
              <a:srgbClr val="E82499"/>
            </a:solidFill>
          </a:ln>
        </p:spPr>
        <p:style>
          <a:lnRef idx="2">
            <a:schemeClr val="accent6"/>
          </a:lnRef>
          <a:fillRef idx="1">
            <a:schemeClr val="lt1"/>
          </a:fillRef>
          <a:effectRef idx="0">
            <a:schemeClr val="accent6"/>
          </a:effectRef>
          <a:fontRef idx="minor">
            <a:schemeClr val="dk1"/>
          </a:fontRef>
        </p:style>
        <p:txBody>
          <a:bodyPr anchor="ctr"/>
          <a:lstStyle/>
          <a:p>
            <a:endParaRPr lang="es-CL" sz="1600" dirty="0"/>
          </a:p>
          <a:p>
            <a:pPr algn="just"/>
            <a:r>
              <a:rPr lang="es-CL" sz="1600" dirty="0"/>
              <a:t>La información debe ser entregada de acuerdo a la edad, en un lenguaje sencillo y claro. Los niños no necesitan respuestas de enciclopedia</a:t>
            </a:r>
          </a:p>
        </p:txBody>
      </p:sp>
      <p:sp>
        <p:nvSpPr>
          <p:cNvPr id="12" name="7 Redondear rectángulo de esquina diagonal">
            <a:extLst>
              <a:ext uri="{FF2B5EF4-FFF2-40B4-BE49-F238E27FC236}">
                <a16:creationId xmlns:a16="http://schemas.microsoft.com/office/drawing/2014/main" xmlns="" id="{BF35CFB2-7979-4516-BEB6-F35751D7ACCA}"/>
              </a:ext>
            </a:extLst>
          </p:cNvPr>
          <p:cNvSpPr/>
          <p:nvPr/>
        </p:nvSpPr>
        <p:spPr>
          <a:xfrm>
            <a:off x="539552" y="4025556"/>
            <a:ext cx="3240088" cy="1500187"/>
          </a:xfrm>
          <a:prstGeom prst="round2DiagRect">
            <a:avLst>
              <a:gd name="adj1" fmla="val 16667"/>
              <a:gd name="adj2" fmla="val 50000"/>
            </a:avLst>
          </a:prstGeom>
          <a:ln w="28575">
            <a:solidFill>
              <a:srgbClr val="00B0F0"/>
            </a:solidFill>
          </a:ln>
        </p:spPr>
        <p:style>
          <a:lnRef idx="2">
            <a:schemeClr val="accent6"/>
          </a:lnRef>
          <a:fillRef idx="1">
            <a:schemeClr val="lt1"/>
          </a:fillRef>
          <a:effectRef idx="0">
            <a:schemeClr val="accent6"/>
          </a:effectRef>
          <a:fontRef idx="minor">
            <a:schemeClr val="dk1"/>
          </a:fontRef>
        </p:style>
        <p:txBody>
          <a:bodyPr anchor="ctr"/>
          <a:lstStyle/>
          <a:p>
            <a:pPr algn="just"/>
            <a:r>
              <a:rPr lang="es-CL" sz="1400" dirty="0"/>
              <a:t>Evitar el uso de palabras o términos descalificadoras en relación a la anatomía de la mujer y el hombre. </a:t>
            </a:r>
          </a:p>
        </p:txBody>
      </p:sp>
      <p:pic>
        <p:nvPicPr>
          <p:cNvPr id="11" name="Imagen 10">
            <a:extLst>
              <a:ext uri="{FF2B5EF4-FFF2-40B4-BE49-F238E27FC236}">
                <a16:creationId xmlns:a16="http://schemas.microsoft.com/office/drawing/2014/main" xmlns="" id="{B61FA0C2-956C-4604-97DD-E0A3A904F9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6899" y="2967233"/>
            <a:ext cx="1698241" cy="19758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HABLEMOS SOBRE LA PUBERTAD</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55575"/>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a:extLst>
              <a:ext uri="{FF2B5EF4-FFF2-40B4-BE49-F238E27FC236}">
                <a16:creationId xmlns:a16="http://schemas.microsoft.com/office/drawing/2014/main" xmlns="" id="{F7F1B7AE-B6DB-42A1-91AF-C7AF03EFF0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240" y="2180281"/>
            <a:ext cx="2287395" cy="2645469"/>
          </a:xfrm>
          <a:prstGeom prst="rect">
            <a:avLst/>
          </a:prstGeom>
        </p:spPr>
      </p:pic>
      <p:sp>
        <p:nvSpPr>
          <p:cNvPr id="8" name="Rectángulo 7">
            <a:extLst>
              <a:ext uri="{FF2B5EF4-FFF2-40B4-BE49-F238E27FC236}">
                <a16:creationId xmlns:a16="http://schemas.microsoft.com/office/drawing/2014/main" xmlns="" id="{579AA3C3-353B-45AD-B609-1E964A51B528}"/>
              </a:ext>
            </a:extLst>
          </p:cNvPr>
          <p:cNvSpPr/>
          <p:nvPr/>
        </p:nvSpPr>
        <p:spPr>
          <a:xfrm>
            <a:off x="547688" y="1686429"/>
            <a:ext cx="5752504" cy="3477875"/>
          </a:xfrm>
          <a:prstGeom prst="rect">
            <a:avLst/>
          </a:prstGeom>
        </p:spPr>
        <p:txBody>
          <a:bodyPr wrap="square">
            <a:spAutoFit/>
          </a:bodyPr>
          <a:lstStyle/>
          <a:p>
            <a:pPr marL="285750" indent="-285750" algn="just">
              <a:buFont typeface="Arial" panose="020B0604020202020204" pitchFamily="34" charset="0"/>
              <a:buChar char="•"/>
              <a:defRPr/>
            </a:pPr>
            <a:r>
              <a:rPr lang="es-CL" sz="2000" dirty="0">
                <a:solidFill>
                  <a:schemeClr val="tx1">
                    <a:lumMod val="75000"/>
                    <a:lumOff val="25000"/>
                  </a:schemeClr>
                </a:solidFill>
              </a:rPr>
              <a:t>Las chicas adquieren una forma más redondeada, especialmente en las caderas y piernas</a:t>
            </a:r>
          </a:p>
          <a:p>
            <a:pPr marL="285750" indent="-285750" algn="just">
              <a:buFont typeface="Arial" panose="020B0604020202020204" pitchFamily="34" charset="0"/>
              <a:buChar char="•"/>
              <a:defRPr/>
            </a:pPr>
            <a:r>
              <a:rPr lang="es-CL" sz="2000" dirty="0">
                <a:solidFill>
                  <a:schemeClr val="tx1">
                    <a:lumMod val="75000"/>
                    <a:lumOff val="25000"/>
                  </a:schemeClr>
                </a:solidFill>
              </a:rPr>
              <a:t>Los senos de las chicas se hinchan y luego crecen de tamaño</a:t>
            </a:r>
          </a:p>
          <a:p>
            <a:pPr marL="285750" indent="-285750" algn="just">
              <a:buFont typeface="Arial" panose="020B0604020202020204" pitchFamily="34" charset="0"/>
              <a:buChar char="•"/>
              <a:defRPr/>
            </a:pPr>
            <a:r>
              <a:rPr lang="es-CL" sz="2000" dirty="0">
                <a:solidFill>
                  <a:schemeClr val="tx1">
                    <a:lumMod val="75000"/>
                    <a:lumOff val="25000"/>
                  </a:schemeClr>
                </a:solidFill>
              </a:rPr>
              <a:t>Los chicos y las chicas comienzan a tener vello púbico y vello en las axilas y el de las piernas es más grueso y oscuro</a:t>
            </a:r>
          </a:p>
          <a:p>
            <a:pPr marL="285750" indent="-285750" algn="just">
              <a:buFont typeface="Arial" panose="020B0604020202020204" pitchFamily="34" charset="0"/>
              <a:buChar char="•"/>
              <a:defRPr/>
            </a:pPr>
            <a:r>
              <a:rPr lang="es-CL" sz="2000" dirty="0">
                <a:solidFill>
                  <a:schemeClr val="tx1">
                    <a:lumMod val="75000"/>
                    <a:lumOff val="25000"/>
                  </a:schemeClr>
                </a:solidFill>
              </a:rPr>
              <a:t>El </a:t>
            </a:r>
            <a:r>
              <a:rPr lang="es-CL" sz="2000" dirty="0" err="1">
                <a:solidFill>
                  <a:schemeClr val="tx1">
                    <a:lumMod val="75000"/>
                    <a:lumOff val="25000"/>
                  </a:schemeClr>
                </a:solidFill>
              </a:rPr>
              <a:t>el</a:t>
            </a:r>
            <a:r>
              <a:rPr lang="es-CL" sz="2000" dirty="0">
                <a:solidFill>
                  <a:schemeClr val="tx1">
                    <a:lumMod val="75000"/>
                    <a:lumOff val="25000"/>
                  </a:schemeClr>
                </a:solidFill>
              </a:rPr>
              <a:t> chico el pene y los testículos aumentan de tamaño</a:t>
            </a:r>
          </a:p>
          <a:p>
            <a:pPr marL="285750" indent="-285750" algn="just">
              <a:buFont typeface="Arial" panose="020B0604020202020204" pitchFamily="34" charset="0"/>
              <a:buChar char="•"/>
              <a:defRPr/>
            </a:pPr>
            <a:r>
              <a:rPr lang="es-CL" sz="2000" dirty="0">
                <a:solidFill>
                  <a:schemeClr val="tx1">
                    <a:lumMod val="75000"/>
                    <a:lumOff val="25000"/>
                  </a:schemeClr>
                </a:solidFill>
              </a:rPr>
              <a:t>Los chicos tienen a veces poluciones nocturnas, es decir, eyaculan mientras duermen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DCD2817E-8B3D-449A-8B0F-B47C06DA3A82}"/>
              </a:ext>
            </a:extLst>
          </p:cNvPr>
          <p:cNvSpPr>
            <a:spLocks noGrp="1"/>
          </p:cNvSpPr>
          <p:nvPr>
            <p:ph type="title"/>
          </p:nvPr>
        </p:nvSpPr>
        <p:spPr>
          <a:xfrm>
            <a:off x="1692275" y="517525"/>
            <a:ext cx="6713538" cy="755799"/>
          </a:xfrm>
          <a:solidFill>
            <a:schemeClr val="accent1"/>
          </a:solidFill>
        </p:spPr>
        <p:style>
          <a:lnRef idx="3">
            <a:schemeClr val="lt1"/>
          </a:lnRef>
          <a:fillRef idx="1">
            <a:schemeClr val="accent2"/>
          </a:fillRef>
          <a:effectRef idx="1">
            <a:schemeClr val="accent2"/>
          </a:effectRef>
          <a:fontRef idx="minor">
            <a:schemeClr val="lt1"/>
          </a:fontRef>
        </p:style>
        <p:txBody>
          <a:bodyPr rtlCol="0" anchor="ctr">
            <a:normAutofit/>
          </a:bodyPr>
          <a:lstStyle/>
          <a:p>
            <a:pPr algn="ctr" eaLnBrk="1" fontAlgn="auto" hangingPunct="1">
              <a:spcAft>
                <a:spcPts val="0"/>
              </a:spcAft>
              <a:defRPr/>
            </a:pPr>
            <a:r>
              <a:rPr lang="es-CL" sz="2800" b="1" dirty="0">
                <a:solidFill>
                  <a:schemeClr val="bg1"/>
                </a:solidFill>
                <a:latin typeface="Arial Rounded MT Bold" panose="020F0704030504030204" pitchFamily="34" charset="0"/>
              </a:rPr>
              <a:t>HABLEMOS SOBRE LA PUBERTAD</a:t>
            </a:r>
          </a:p>
        </p:txBody>
      </p:sp>
      <p:pic>
        <p:nvPicPr>
          <p:cNvPr id="21510" name="Imagen 1">
            <a:extLst>
              <a:ext uri="{FF2B5EF4-FFF2-40B4-BE49-F238E27FC236}">
                <a16:creationId xmlns:a16="http://schemas.microsoft.com/office/drawing/2014/main" xmlns="" id="{9B33D872-D259-4040-B3A5-D3CAD8E0AC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05471"/>
            <a:ext cx="150336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a:extLst>
              <a:ext uri="{FF2B5EF4-FFF2-40B4-BE49-F238E27FC236}">
                <a16:creationId xmlns:a16="http://schemas.microsoft.com/office/drawing/2014/main" xmlns="" id="{D5793C69-7F53-4E85-9F6C-4CAEE90DCEA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26" b="1000"/>
          <a:stretch/>
        </p:blipFill>
        <p:spPr>
          <a:xfrm>
            <a:off x="5822930" y="2209428"/>
            <a:ext cx="2997542" cy="2439467"/>
          </a:xfrm>
          <a:prstGeom prst="rect">
            <a:avLst/>
          </a:prstGeom>
        </p:spPr>
      </p:pic>
      <p:sp>
        <p:nvSpPr>
          <p:cNvPr id="8" name="Rectángulo 7">
            <a:extLst>
              <a:ext uri="{FF2B5EF4-FFF2-40B4-BE49-F238E27FC236}">
                <a16:creationId xmlns:a16="http://schemas.microsoft.com/office/drawing/2014/main" xmlns="" id="{D7D8E419-F447-49A7-BB09-130285333B9C}"/>
              </a:ext>
            </a:extLst>
          </p:cNvPr>
          <p:cNvSpPr/>
          <p:nvPr/>
        </p:nvSpPr>
        <p:spPr>
          <a:xfrm>
            <a:off x="683568" y="1505474"/>
            <a:ext cx="4824535" cy="4093428"/>
          </a:xfrm>
          <a:prstGeom prst="rect">
            <a:avLst/>
          </a:prstGeom>
        </p:spPr>
        <p:txBody>
          <a:bodyPr wrap="square">
            <a:spAutoFit/>
          </a:bodyPr>
          <a:lstStyle/>
          <a:p>
            <a:pPr marL="342900" indent="-342900" algn="just">
              <a:buFont typeface="Arial" panose="020B0604020202020204" pitchFamily="34" charset="0"/>
              <a:buChar char="•"/>
              <a:defRPr/>
            </a:pPr>
            <a:r>
              <a:rPr lang="es-CL" sz="2000" dirty="0">
                <a:solidFill>
                  <a:schemeClr val="tx1">
                    <a:lumMod val="75000"/>
                    <a:lumOff val="25000"/>
                  </a:schemeClr>
                </a:solidFill>
              </a:rPr>
              <a:t>Una vez al mes, el revestimiento uterino de las chicas se llena de sangre para prepararse para un óvulo fecundado. Si no se produce la fecundación, se producirá el período de regla (sangrado). Si se produce la fecundación, la chica quedará embarazada. </a:t>
            </a:r>
          </a:p>
          <a:p>
            <a:pPr algn="just">
              <a:defRPr/>
            </a:pPr>
            <a:endParaRPr lang="es-CL" sz="2000" dirty="0">
              <a:solidFill>
                <a:schemeClr val="tx1">
                  <a:lumMod val="75000"/>
                  <a:lumOff val="25000"/>
                </a:schemeClr>
              </a:solidFill>
            </a:endParaRPr>
          </a:p>
          <a:p>
            <a:pPr marL="342900" indent="-342900" algn="just">
              <a:buFont typeface="Arial" panose="020B0604020202020204" pitchFamily="34" charset="0"/>
              <a:buChar char="•"/>
              <a:defRPr/>
            </a:pPr>
            <a:r>
              <a:rPr lang="es-CL" sz="2000" dirty="0">
                <a:solidFill>
                  <a:schemeClr val="tx1">
                    <a:lumMod val="75000"/>
                    <a:lumOff val="25000"/>
                  </a:schemeClr>
                </a:solidFill>
              </a:rPr>
              <a:t>El período puede durar entre 3 días a una semana aproximadamente y las chicas pueden utilizar compresas (paños), toallas higiénicas o tampones para absorber la sangre. </a:t>
            </a:r>
          </a:p>
        </p:txBody>
      </p:sp>
    </p:spTree>
    <p:extLst>
      <p:ext uri="{BB962C8B-B14F-4D97-AF65-F5344CB8AC3E}">
        <p14:creationId xmlns:p14="http://schemas.microsoft.com/office/powerpoint/2010/main" val="14955643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2612</TotalTime>
  <Words>962</Words>
  <Application>Microsoft Office PowerPoint</Application>
  <PresentationFormat>Presentación en pantalla (16:10)</PresentationFormat>
  <Paragraphs>79</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                                                                                                        HABLEMOS DE SEXUALIDAD          </vt:lpstr>
      <vt:lpstr>REFLEXIONEMOS  </vt:lpstr>
      <vt:lpstr>REFLEXIONEMOS  </vt:lpstr>
      <vt:lpstr>¿QUÉ DEBEMOS SABER?</vt:lpstr>
      <vt:lpstr>¿QUÉ DEBEMOS SABER?</vt:lpstr>
      <vt:lpstr>¿QUÉ DEBEMOS SABER?</vt:lpstr>
      <vt:lpstr>Presentación de PowerPoint</vt:lpstr>
      <vt:lpstr>HABLEMOS SOBRE LA PUBERTAD</vt:lpstr>
      <vt:lpstr>HABLEMOS SOBRE LA PUBERTAD</vt:lpstr>
      <vt:lpstr>JUEGOS SEXUALES</vt:lpstr>
      <vt:lpstr>SITUACIONES DE RIESGO</vt:lpstr>
      <vt:lpstr>SITUACIONES DE RIESGO</vt:lpstr>
      <vt:lpstr>SITUACIONES DE RIESGO</vt:lpstr>
      <vt:lpstr>¿QUÉ APRENDÍ?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ASERTIVIDAD</dc:title>
  <dc:creator>Hugo Urrutia</dc:creator>
  <cp:lastModifiedBy>INSPECTORIA</cp:lastModifiedBy>
  <cp:revision>258</cp:revision>
  <dcterms:created xsi:type="dcterms:W3CDTF">2013-09-22T21:43:39Z</dcterms:created>
  <dcterms:modified xsi:type="dcterms:W3CDTF">2020-10-28T13:36:44Z</dcterms:modified>
</cp:coreProperties>
</file>