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585"/>
  </p:normalViewPr>
  <p:slideViewPr>
    <p:cSldViewPr snapToGrid="0" snapToObjects="1">
      <p:cViewPr>
        <p:scale>
          <a:sx n="76" d="100"/>
          <a:sy n="76" d="100"/>
        </p:scale>
        <p:origin x="-47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FA4A5-9DB7-4C43-81D3-57F4EAB62769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B96F1-7865-5C43-B6B9-D349E02C63D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1404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C4277-8976-4444-9A3C-7ABCA2C59133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05646-2235-444B-AD8A-8BB0D8339D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5445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28853E1-63D6-644F-9901-710EE9F0BCBD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3049E2E-0309-8943-98E2-DCC21D475EA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397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0023" y="861635"/>
            <a:ext cx="8991600" cy="1645920"/>
          </a:xfrm>
        </p:spPr>
        <p:txBody>
          <a:bodyPr/>
          <a:lstStyle/>
          <a:p>
            <a:r>
              <a:rPr lang="es-ES_tradnl" dirty="0"/>
              <a:t>Cuento: lo que es mío y lo que es nuestro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2888" y="5736621"/>
            <a:ext cx="6801612" cy="1239894"/>
          </a:xfrm>
        </p:spPr>
        <p:txBody>
          <a:bodyPr/>
          <a:lstStyle/>
          <a:p>
            <a:r>
              <a:rPr lang="es-ES_tradnl" dirty="0"/>
              <a:t>Equipo de Convivencia Escolar 2020</a:t>
            </a: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191134" y="207172"/>
            <a:ext cx="1013197" cy="1019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71746005-EFBA-4BAA-BB8F-91921C7D3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632" y="2965008"/>
            <a:ext cx="3972394" cy="339156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4E0A3910-3296-45B0-B60B-007FA07696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0023" y="2965008"/>
            <a:ext cx="3155352" cy="202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2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B403EBD-907E-4D59-98D4-A72CD1063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algn="just"/>
            <a:r>
              <a:rPr lang="es-ES_tradnl" sz="2800" dirty="0">
                <a:solidFill>
                  <a:schemeClr val="bg1"/>
                </a:solidFill>
              </a:rPr>
              <a:t>Mi abuela siempre me dice que todas las personas somos únicas y especiales, hermosas y llenas de alegría, a veces tranquilas y otras veces juguetonas. Dice que todos somos un verdadero regalo de la vida, y que por eso debemos cuidar siempre de nosotros y nosotras, así́ como toda mi familia cuida de mi. </a:t>
            </a:r>
          </a:p>
          <a:p>
            <a:endParaRPr lang="es-ES_tradnl" dirty="0">
              <a:solidFill>
                <a:schemeClr val="bg1"/>
              </a:solidFill>
            </a:endParaRP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191134" y="207172"/>
            <a:ext cx="1013197" cy="1019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EE24DAC2-A72A-4428-A718-DBFB3C075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025" y="505918"/>
            <a:ext cx="2081914" cy="208191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1237589-FDAD-48E2-844A-CA3A8B18B3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514" y="3604270"/>
            <a:ext cx="3966772" cy="205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502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33976D1-3430-450C-A978-87A9A6E8E7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D6AAC78-7D86-415A-ADC1-2B47480796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2A658D9-F185-44F1-BA33-D50320D1D0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49680" y="1248156"/>
            <a:ext cx="9692640" cy="2879256"/>
          </a:xfrm>
        </p:spPr>
        <p:txBody>
          <a:bodyPr>
            <a:normAutofit lnSpcReduction="10000"/>
          </a:bodyPr>
          <a:lstStyle/>
          <a:p>
            <a:r>
              <a:rPr lang="es-ES_tradnl" sz="2800" dirty="0"/>
              <a:t>Ella también me cuenta que todas las personas tenemos un cuerpo, el que es solo nuestro y que nos pertenece, y que nadie nunca va a tener el mismo cuerpo que tiene otra persona, y por eso es tan especial. “Tu cuerpo es solo tuyo, así́ como mi cuerpo es solo mío”, me repite a diario, por eso debemos siempre cuidar de el, mantenerlo limpio, alimentarlo bien y quererlo. </a:t>
            </a:r>
          </a:p>
          <a:p>
            <a:endParaRPr lang="es-ES_tradnl" dirty="0">
              <a:solidFill>
                <a:srgbClr val="404040"/>
              </a:solidFill>
            </a:endParaRP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191134" y="207172"/>
            <a:ext cx="1013197" cy="1019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1D219E-8C0D-44E7-B3A7-4AA254B70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957" y="3674431"/>
            <a:ext cx="1833501" cy="183350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8BE60AB2-A443-4F35-A1D7-9545F23448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3183" y="3613962"/>
            <a:ext cx="1833501" cy="183350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5D64963-776F-4A0F-B3D0-7C0B2E58C6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5094" y="3599027"/>
            <a:ext cx="3220236" cy="190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3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9181" y="207172"/>
            <a:ext cx="5681901" cy="6215930"/>
          </a:xfrm>
        </p:spPr>
        <p:txBody>
          <a:bodyPr anchor="ctr">
            <a:normAutofit fontScale="92500" lnSpcReduction="20000"/>
          </a:bodyPr>
          <a:lstStyle/>
          <a:p>
            <a:r>
              <a:rPr lang="es-ES_tradnl" sz="3000" dirty="0"/>
              <a:t>Mi abuela me dice que hay cosas que hacemos todos los días y que nos gusta compartir con más personas, como jugar a la pelota, cantar una canción o celebrar nuestro cumpleaños; y hay otras cosas que nos gusta hacer sin compañía, como puede ser ir al baño, lavar nuestro cuerpo o ponernos el pijama. A mi me gusta que me acompañe a ir al baño, pero ella siempre me intenta enseñar a que lo haga sin mucha ayuda, diciéndome que es “algo más privado” y que de a poco voy a lograrlo. </a:t>
            </a:r>
          </a:p>
          <a:p>
            <a:endParaRPr lang="es-ES_tradnl" dirty="0">
              <a:solidFill>
                <a:schemeClr val="bg1"/>
              </a:solidFill>
            </a:endParaRP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191134" y="207172"/>
            <a:ext cx="1013197" cy="1019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C62CA81-6CA7-4801-8D68-ECFAC1EF7C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502" y="503098"/>
            <a:ext cx="2626658" cy="264763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C6F94479-2F2C-4AD9-9E93-1AFE65C4C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846" y="3372591"/>
            <a:ext cx="2386323" cy="238632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2B2F44D9-858D-4ED0-BF3C-3C3B747FC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6571" y="3638862"/>
            <a:ext cx="2206365" cy="264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6941" y="630824"/>
            <a:ext cx="11373352" cy="3101983"/>
          </a:xfrm>
        </p:spPr>
        <p:txBody>
          <a:bodyPr>
            <a:normAutofit fontScale="92500" lnSpcReduction="10000"/>
          </a:bodyPr>
          <a:lstStyle/>
          <a:p>
            <a:r>
              <a:rPr lang="es-ES_tradnl" sz="2800" dirty="0"/>
              <a:t>Y yo no entiendo muy bien eso de “lo privado”, así́ que le pregunto:</a:t>
            </a:r>
            <a:br>
              <a:rPr lang="es-ES_tradnl" sz="2800" dirty="0"/>
            </a:br>
            <a:r>
              <a:rPr lang="es-ES_tradnl" sz="2800" dirty="0"/>
              <a:t>- </a:t>
            </a:r>
            <a:r>
              <a:rPr lang="es-ES_tradnl" sz="2800" i="1" dirty="0"/>
              <a:t>¿ Qué es eso de lo privado?, </a:t>
            </a:r>
            <a:r>
              <a:rPr lang="es-ES_tradnl" sz="2800" dirty="0"/>
              <a:t>y me explica:</a:t>
            </a:r>
            <a:br>
              <a:rPr lang="es-ES_tradnl" sz="2800" dirty="0"/>
            </a:br>
            <a:r>
              <a:rPr lang="es-ES_tradnl" sz="2800" dirty="0"/>
              <a:t>- </a:t>
            </a:r>
            <a:r>
              <a:rPr lang="es-ES_tradnl" sz="2800" i="1" dirty="0"/>
              <a:t>Lo privado es lo que es tuyo y solo tuyo, y que todos tenemos algunas cosas privadas. Y eso está bien porque nos ayuda a cuidarnos.</a:t>
            </a:r>
            <a:br>
              <a:rPr lang="es-ES_tradnl" sz="2800" i="1" dirty="0"/>
            </a:br>
            <a:r>
              <a:rPr lang="es-ES_tradnl" sz="2800" dirty="0"/>
              <a:t>- Y yo le digo: “</a:t>
            </a:r>
            <a:r>
              <a:rPr lang="es-ES_tradnl" sz="2800" i="1" dirty="0"/>
              <a:t>Pero no me gusta venir al baño solo”.</a:t>
            </a:r>
            <a:br>
              <a:rPr lang="es-ES_tradnl" sz="2800" i="1" dirty="0"/>
            </a:br>
            <a:r>
              <a:rPr lang="es-ES_tradnl" sz="2800" dirty="0"/>
              <a:t>- Y ella me responde: “</a:t>
            </a:r>
            <a:r>
              <a:rPr lang="es-ES_tradnl" sz="2800" i="1" dirty="0"/>
              <a:t>Yo siempre te cuido cuando vas al baño, pero me quedo detrás de la puerta para que puedas tener tu espacio privado. Si necesitas algo , ahí́ estaré́ para ayudarte si me lo pides”. </a:t>
            </a:r>
            <a:endParaRPr lang="es-ES_tradnl" sz="2800" dirty="0"/>
          </a:p>
          <a:p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E2FF691E-1F3F-4823-BF6C-8AFFFD100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300" y="3840929"/>
            <a:ext cx="4242217" cy="238624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6C90571-BCEA-425C-B635-BCA565E261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837" y="3838349"/>
            <a:ext cx="4049062" cy="24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41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36080" y="305200"/>
            <a:ext cx="4815840" cy="5248656"/>
          </a:xfrm>
        </p:spPr>
        <p:txBody>
          <a:bodyPr/>
          <a:lstStyle/>
          <a:p>
            <a:r>
              <a:rPr lang="es-ES_tradnl" sz="2800" dirty="0"/>
              <a:t>Y yo me voy dando cuenta que mi espacio privado también es maravilloso, porque hay cosas que sí quiero compartir con muchas personas, y otras que quiero tener solo para mí. </a:t>
            </a:r>
          </a:p>
          <a:p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F8F60DB-2536-4045-A076-DF37C28CA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409" y="3682411"/>
            <a:ext cx="3068954" cy="237091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D5E32B7-B434-4462-A502-035082317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79" y="265026"/>
            <a:ext cx="2915586" cy="26243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1D061BF-B87F-45E4-B8DA-80DA12EF3C27}"/>
              </a:ext>
            </a:extLst>
          </p:cNvPr>
          <p:cNvSpPr txBox="1"/>
          <p:nvPr/>
        </p:nvSpPr>
        <p:spPr>
          <a:xfrm>
            <a:off x="4010886" y="1392524"/>
            <a:ext cx="18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LO PÚBLICO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946C797-C67C-41FB-9507-FE897989008A}"/>
              </a:ext>
            </a:extLst>
          </p:cNvPr>
          <p:cNvSpPr txBox="1"/>
          <p:nvPr/>
        </p:nvSpPr>
        <p:spPr>
          <a:xfrm>
            <a:off x="378787" y="4498537"/>
            <a:ext cx="18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LO PRIVADO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73D7D1C9-796F-4C60-82CF-34883F427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512" y="3682411"/>
            <a:ext cx="3656975" cy="286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2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¿Qué aprendí?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>
                <a:solidFill>
                  <a:schemeClr val="tx1"/>
                </a:solidFill>
              </a:rPr>
              <a:t>Con la ayuda de los padres, responder en alguna hoja o cuaderno las siguientes preguntas:</a:t>
            </a:r>
          </a:p>
          <a:p>
            <a:pPr algn="just"/>
            <a:r>
              <a:rPr lang="es-ES_tradnl" dirty="0">
                <a:solidFill>
                  <a:schemeClr val="tx1"/>
                </a:solidFill>
              </a:rPr>
              <a:t>¿Qué aprendiste de este cuento?</a:t>
            </a:r>
          </a:p>
          <a:p>
            <a:pPr algn="just"/>
            <a:r>
              <a:rPr lang="es-ES_tradnl" dirty="0"/>
              <a:t>Menciona alguna actividad que realices de manera pública y otra en privado.</a:t>
            </a:r>
          </a:p>
          <a:p>
            <a:pPr algn="just"/>
            <a:r>
              <a:rPr lang="es-ES_tradnl" dirty="0">
                <a:solidFill>
                  <a:schemeClr val="tx1"/>
                </a:solidFill>
              </a:rPr>
              <a:t>(De vuelta estas respuestas serán trabajadas por equipo de convivencia con docentes en sala)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5363079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ersonalizar 18">
      <a:dk1>
        <a:srgbClr val="000000"/>
      </a:dk1>
      <a:lt1>
        <a:srgbClr val="FFFFFF"/>
      </a:lt1>
      <a:dk2>
        <a:srgbClr val="3B3059"/>
      </a:dk2>
      <a:lt2>
        <a:srgbClr val="EBEBEB"/>
      </a:lt2>
      <a:accent1>
        <a:srgbClr val="941100"/>
      </a:accent1>
      <a:accent2>
        <a:srgbClr val="941100"/>
      </a:accent2>
      <a:accent3>
        <a:srgbClr val="941100"/>
      </a:accent3>
      <a:accent4>
        <a:srgbClr val="941100"/>
      </a:accent4>
      <a:accent5>
        <a:srgbClr val="941100"/>
      </a:accent5>
      <a:accent6>
        <a:srgbClr val="941100"/>
      </a:accent6>
      <a:hlink>
        <a:srgbClr val="941100"/>
      </a:hlink>
      <a:folHlink>
        <a:srgbClr val="000000"/>
      </a:folHlink>
    </a:clrScheme>
    <a:fontScheme name="Paquet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52</TotalTime>
  <Words>372</Words>
  <Application>Microsoft Office PowerPoint</Application>
  <PresentationFormat>Personalizado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Paquete</vt:lpstr>
      <vt:lpstr>Cuento: lo que es mío y lo que es nuestro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¿Qué aprendí?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Cuento: lo que es mío y lo que es nuestro</dc:title>
  <dc:creator>LAURA  CAMILA RODRIGUEZ GARRIDO</dc:creator>
  <cp:lastModifiedBy>INSPECTORIA</cp:lastModifiedBy>
  <cp:revision>7</cp:revision>
  <dcterms:created xsi:type="dcterms:W3CDTF">2020-07-31T15:41:26Z</dcterms:created>
  <dcterms:modified xsi:type="dcterms:W3CDTF">2020-10-28T13:15:35Z</dcterms:modified>
</cp:coreProperties>
</file>