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5771" y="721723"/>
            <a:ext cx="11612879" cy="2387600"/>
          </a:xfrm>
        </p:spPr>
        <p:txBody>
          <a:bodyPr>
            <a:normAutofit/>
          </a:bodyPr>
          <a:lstStyle/>
          <a:p>
            <a:pPr algn="ctr"/>
            <a:r>
              <a:rPr lang="es-CL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Guía DIGITAL N°2</a:t>
            </a:r>
            <a:endParaRPr lang="es-CL" sz="5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7653" y="3423692"/>
            <a:ext cx="9888290" cy="2221733"/>
          </a:xfrm>
        </p:spPr>
        <p:txBody>
          <a:bodyPr>
            <a:normAutofit/>
          </a:bodyPr>
          <a:lstStyle/>
          <a:p>
            <a:pPr lvl="0"/>
            <a:r>
              <a:rPr lang="es-CL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ASIGNATURA: Taller de Computación</a:t>
            </a:r>
          </a:p>
          <a:p>
            <a:pPr lvl="0"/>
            <a:r>
              <a:rPr lang="es-CL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CURSO:  pre KÍNDER</a:t>
            </a:r>
          </a:p>
          <a:p>
            <a:pPr lvl="0"/>
            <a:r>
              <a:rPr lang="es-CL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DOCENTE: Silvia Castillo Jara</a:t>
            </a:r>
          </a:p>
          <a:p>
            <a:pPr lvl="0"/>
            <a:r>
              <a:rPr lang="es-CL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SEMANA: 06 al 10 de abril</a:t>
            </a:r>
          </a:p>
          <a:p>
            <a:endParaRPr lang="es-CL" dirty="0"/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6" y="181973"/>
            <a:ext cx="9810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F523F4C-083E-4813-AD5B-A179128BD5A6}"/>
              </a:ext>
            </a:extLst>
          </p:cNvPr>
          <p:cNvSpPr/>
          <p:nvPr/>
        </p:nvSpPr>
        <p:spPr>
          <a:xfrm>
            <a:off x="1473971" y="389163"/>
            <a:ext cx="3614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Colegio Isabel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Riquelme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U.T.P.</a:t>
            </a:r>
          </a:p>
        </p:txBody>
      </p:sp>
    </p:spTree>
    <p:extLst>
      <p:ext uri="{BB962C8B-B14F-4D97-AF65-F5344CB8AC3E}">
        <p14:creationId xmlns:p14="http://schemas.microsoft.com/office/powerpoint/2010/main" val="324831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5210" y="33556"/>
            <a:ext cx="5101453" cy="1478570"/>
          </a:xfrm>
        </p:spPr>
        <p:txBody>
          <a:bodyPr/>
          <a:lstStyle/>
          <a:p>
            <a:r>
              <a:rPr lang="es-CL" b="1" dirty="0"/>
              <a:t>Recordemos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10" y="2249487"/>
            <a:ext cx="4511920" cy="34091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316" y="1285460"/>
            <a:ext cx="4912474" cy="43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1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888186B-345F-4D29-B835-6F764E308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140" y="374639"/>
            <a:ext cx="4578493" cy="30543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37FACF4-E9F6-4F90-9CE0-8F9A9FEF9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851" y="655030"/>
            <a:ext cx="3819940" cy="49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8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E1F9F7-12DF-432C-B2CC-E7E6CC608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63" y="1566563"/>
            <a:ext cx="2091109" cy="25056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65D877-78F1-4BB6-BB96-3F049D004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732" y="908734"/>
            <a:ext cx="2091109" cy="23105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B48F0A2-F992-4C95-A8AF-ECEAD1D7C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2" y="2340769"/>
            <a:ext cx="2231329" cy="217646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FA51D4-BAC6-4B33-BD1B-45EC11FF6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560" y="752676"/>
            <a:ext cx="2085013" cy="20667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77C97F-4DDC-4126-9EB9-447D8D8C6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5073" y="3435096"/>
            <a:ext cx="2225233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50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23</TotalTime>
  <Words>36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Trebuchet MS</vt:lpstr>
      <vt:lpstr>Tw Cen MT</vt:lpstr>
      <vt:lpstr>Circuito</vt:lpstr>
      <vt:lpstr>Guía DIGITAL N°2</vt:lpstr>
      <vt:lpstr>Recordemos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de trabajo NT1</dc:title>
  <dc:creator>Silvia Castillo</dc:creator>
  <cp:lastModifiedBy>UTP-F31</cp:lastModifiedBy>
  <cp:revision>6</cp:revision>
  <dcterms:created xsi:type="dcterms:W3CDTF">2020-03-31T16:16:41Z</dcterms:created>
  <dcterms:modified xsi:type="dcterms:W3CDTF">2020-04-01T19:33:01Z</dcterms:modified>
</cp:coreProperties>
</file>